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66" r:id="rId3"/>
    <p:sldId id="267" r:id="rId4"/>
    <p:sldId id="265" r:id="rId5"/>
    <p:sldId id="269" r:id="rId6"/>
    <p:sldId id="270" r:id="rId7"/>
    <p:sldId id="271" r:id="rId8"/>
    <p:sldId id="272" r:id="rId9"/>
    <p:sldId id="273" r:id="rId10"/>
    <p:sldId id="274" r:id="rId11"/>
    <p:sldId id="275" r:id="rId12"/>
    <p:sldId id="282" r:id="rId13"/>
    <p:sldId id="283" r:id="rId14"/>
    <p:sldId id="284" r:id="rId15"/>
    <p:sldId id="285" r:id="rId16"/>
    <p:sldId id="286" r:id="rId17"/>
    <p:sldId id="277" r:id="rId18"/>
    <p:sldId id="278" r:id="rId19"/>
    <p:sldId id="279" r:id="rId20"/>
    <p:sldId id="280" r:id="rId21"/>
    <p:sldId id="281" r:id="rId22"/>
    <p:sldId id="287" r:id="rId23"/>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93" autoAdjust="0"/>
    <p:restoredTop sz="61000" autoAdjust="0"/>
  </p:normalViewPr>
  <p:slideViewPr>
    <p:cSldViewPr snapToGrid="0">
      <p:cViewPr varScale="1">
        <p:scale>
          <a:sx n="40" d="100"/>
          <a:sy n="40" d="100"/>
        </p:scale>
        <p:origin x="18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5098E-F355-4D09-8C8D-43A17A839E28}" type="datetimeFigureOut">
              <a:rPr lang="nl-NL" smtClean="0"/>
              <a:t>4-6-2018</a:t>
            </a:fld>
            <a:endParaRPr lang="nl-NL"/>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7FD7C-95EF-47BF-90A3-1FC4BF5B8C14}" type="slidenum">
              <a:rPr lang="nl-NL" smtClean="0"/>
              <a:t>‹nr.›</a:t>
            </a:fld>
            <a:endParaRPr lang="nl-NL"/>
          </a:p>
        </p:txBody>
      </p:sp>
    </p:spTree>
    <p:extLst>
      <p:ext uri="{BB962C8B-B14F-4D97-AF65-F5344CB8AC3E}">
        <p14:creationId xmlns:p14="http://schemas.microsoft.com/office/powerpoint/2010/main" val="1123111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0"/>
            <a:r>
              <a:rPr lang="nl-NL" sz="1200" kern="1200" dirty="0" smtClean="0">
                <a:solidFill>
                  <a:schemeClr val="tx1"/>
                </a:solidFill>
                <a:effectLst/>
                <a:latin typeface="+mn-lt"/>
                <a:ea typeface="+mn-ea"/>
                <a:cs typeface="+mn-cs"/>
              </a:rPr>
              <a:t>Binnen </a:t>
            </a:r>
            <a:r>
              <a:rPr lang="nl-NL" sz="1200" b="1" kern="1200" dirty="0" smtClean="0">
                <a:solidFill>
                  <a:schemeClr val="tx1"/>
                </a:solidFill>
                <a:effectLst/>
                <a:latin typeface="+mn-lt"/>
                <a:ea typeface="+mn-ea"/>
                <a:cs typeface="+mn-cs"/>
              </a:rPr>
              <a:t>Vitens</a:t>
            </a:r>
            <a:r>
              <a:rPr lang="nl-NL" sz="1200" kern="1200" dirty="0" smtClean="0">
                <a:solidFill>
                  <a:schemeClr val="tx1"/>
                </a:solidFill>
                <a:effectLst/>
                <a:latin typeface="+mn-lt"/>
                <a:ea typeface="+mn-ea"/>
                <a:cs typeface="+mn-cs"/>
              </a:rPr>
              <a:t> is het thema winnen belangrijk in de nieuwe innovatie en </a:t>
            </a:r>
            <a:r>
              <a:rPr lang="nl-NL" sz="1200" kern="1200" dirty="0" err="1" smtClean="0">
                <a:solidFill>
                  <a:schemeClr val="tx1"/>
                </a:solidFill>
                <a:effectLst/>
                <a:latin typeface="+mn-lt"/>
                <a:ea typeface="+mn-ea"/>
                <a:cs typeface="+mn-cs"/>
              </a:rPr>
              <a:t>onderzoeks</a:t>
            </a:r>
            <a:r>
              <a:rPr lang="nl-NL" sz="1200" kern="1200" dirty="0" smtClean="0">
                <a:solidFill>
                  <a:schemeClr val="tx1"/>
                </a:solidFill>
                <a:effectLst/>
                <a:latin typeface="+mn-lt"/>
                <a:ea typeface="+mn-ea"/>
                <a:cs typeface="+mn-cs"/>
              </a:rPr>
              <a:t> agenda. Bescherming, invloed en beheer van bronnen hangt nauw samen met grondwater kwantiteit (verplaatsing) en kwaliteit. Er is behoefte aan meer kennis over hoe bodemprocessen de bronnen beïnvloeden. Daarnaast is ‘</a:t>
            </a:r>
            <a:r>
              <a:rPr lang="nl-NL" sz="1200" kern="1200" dirty="0" err="1" smtClean="0">
                <a:solidFill>
                  <a:schemeClr val="tx1"/>
                </a:solidFill>
                <a:effectLst/>
                <a:latin typeface="+mn-lt"/>
                <a:ea typeface="+mn-ea"/>
                <a:cs typeface="+mn-cs"/>
              </a:rPr>
              <a:t>hydroinformatics</a:t>
            </a:r>
            <a:r>
              <a:rPr lang="nl-NL" sz="1200" kern="1200" dirty="0" smtClean="0">
                <a:solidFill>
                  <a:schemeClr val="tx1"/>
                </a:solidFill>
                <a:effectLst/>
                <a:latin typeface="+mn-lt"/>
                <a:ea typeface="+mn-ea"/>
                <a:cs typeface="+mn-cs"/>
              </a:rPr>
              <a:t>’ (ICT en data analyses) een belangrijk onderzoeksthema. </a:t>
            </a:r>
          </a:p>
          <a:p>
            <a:pPr lvl="0"/>
            <a:endParaRPr lang="nl-NL" sz="1200" kern="1200" dirty="0" smtClean="0">
              <a:solidFill>
                <a:schemeClr val="tx1"/>
              </a:solidFill>
              <a:effectLst/>
              <a:latin typeface="+mn-lt"/>
              <a:ea typeface="+mn-ea"/>
              <a:cs typeface="+mn-cs"/>
            </a:endParaRPr>
          </a:p>
          <a:p>
            <a:pPr lvl="0"/>
            <a:r>
              <a:rPr lang="nl-NL" sz="1200" kern="1200" dirty="0" smtClean="0">
                <a:solidFill>
                  <a:schemeClr val="tx1"/>
                </a:solidFill>
                <a:effectLst/>
                <a:latin typeface="+mn-lt"/>
                <a:ea typeface="+mn-ea"/>
                <a:cs typeface="+mn-cs"/>
              </a:rPr>
              <a:t>De </a:t>
            </a:r>
            <a:r>
              <a:rPr lang="nl-NL" sz="1200" b="1" kern="1200" dirty="0" smtClean="0">
                <a:solidFill>
                  <a:schemeClr val="tx1"/>
                </a:solidFill>
                <a:effectLst/>
                <a:latin typeface="+mn-lt"/>
                <a:ea typeface="+mn-ea"/>
                <a:cs typeface="+mn-cs"/>
              </a:rPr>
              <a:t>provincie Gelderland </a:t>
            </a:r>
            <a:r>
              <a:rPr lang="nl-NL" sz="1200" kern="1200" dirty="0" smtClean="0">
                <a:solidFill>
                  <a:schemeClr val="tx1"/>
                </a:solidFill>
                <a:effectLst/>
                <a:latin typeface="+mn-lt"/>
                <a:ea typeface="+mn-ea"/>
                <a:cs typeface="+mn-cs"/>
              </a:rPr>
              <a:t>zet binnen haar water programma in op 4 thema’s. Grondwater en dan met name de bescherming van de grondwaterkwaliteit er is er daar een van.</a:t>
            </a:r>
          </a:p>
          <a:p>
            <a:pPr lvl="0"/>
            <a:endParaRPr lang="nl-NL" sz="1200" kern="1200" dirty="0" smtClean="0">
              <a:solidFill>
                <a:schemeClr val="tx1"/>
              </a:solidFill>
              <a:effectLst/>
              <a:latin typeface="+mn-lt"/>
              <a:ea typeface="+mn-ea"/>
              <a:cs typeface="+mn-cs"/>
            </a:endParaRPr>
          </a:p>
          <a:p>
            <a:pPr lvl="0"/>
            <a:r>
              <a:rPr lang="nl-NL" sz="1200" kern="1200" dirty="0" smtClean="0">
                <a:solidFill>
                  <a:schemeClr val="tx1"/>
                </a:solidFill>
                <a:effectLst/>
                <a:latin typeface="+mn-lt"/>
                <a:ea typeface="+mn-ea"/>
                <a:cs typeface="+mn-cs"/>
              </a:rPr>
              <a:t>Voor ‘</a:t>
            </a:r>
            <a:r>
              <a:rPr lang="nl-NL" sz="1200" b="1" kern="1200" dirty="0" smtClean="0">
                <a:solidFill>
                  <a:schemeClr val="tx1"/>
                </a:solidFill>
                <a:effectLst/>
                <a:latin typeface="+mn-lt"/>
                <a:ea typeface="+mn-ea"/>
                <a:cs typeface="+mn-cs"/>
              </a:rPr>
              <a:t>Wageningen</a:t>
            </a:r>
            <a:r>
              <a:rPr lang="nl-NL" sz="1200" kern="1200" dirty="0" smtClean="0">
                <a:solidFill>
                  <a:schemeClr val="tx1"/>
                </a:solidFill>
                <a:effectLst/>
                <a:latin typeface="+mn-lt"/>
                <a:ea typeface="+mn-ea"/>
                <a:cs typeface="+mn-cs"/>
              </a:rPr>
              <a:t>’ is Big Data een van de organisatie doorsnijdende onderzoeksthema’s. Grondwater kwantiteit (o.a. de interactie tussen bodem, (agrarisch) landgebruik, waterbeheer en klimaatverandering) en grondwater waterkwaliteit zijn sleutel thema’s in de Wageningen Water Strategie.</a:t>
            </a:r>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9D37FD7C-95EF-47BF-90A3-1FC4BF5B8C14}" type="slidenum">
              <a:rPr lang="nl-NL" smtClean="0"/>
              <a:t>2</a:t>
            </a:fld>
            <a:endParaRPr lang="nl-NL"/>
          </a:p>
        </p:txBody>
      </p:sp>
    </p:spTree>
    <p:extLst>
      <p:ext uri="{BB962C8B-B14F-4D97-AF65-F5344CB8AC3E}">
        <p14:creationId xmlns:p14="http://schemas.microsoft.com/office/powerpoint/2010/main" val="265409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0" dirty="0" smtClean="0">
                <a:effectLst/>
              </a:rPr>
              <a:t>In drinkwatergebied ’t Klooster in de Achterhoek levert de bodem een dubbele prestatie; een productief gewas aan de bovenkant, en drinkwater aan de onderkant. Hoe zorgen we goed voor deze bodem? De centrale vraag van deze data-gedreven hackathon, georganiseerd door FarmHackNL, is: </a:t>
            </a:r>
            <a:endParaRPr lang="nl-NL" dirty="0" smtClean="0">
              <a:effectLst/>
            </a:endParaRPr>
          </a:p>
          <a:p>
            <a:r>
              <a:rPr lang="nl-NL" b="0" i="1" dirty="0" smtClean="0">
                <a:effectLst/>
              </a:rPr>
              <a:t>Wat zijn bepalende factoren voor de bodemkwaliteit ten behoeve van grondwaterkwaliteit en landbouwproductie?</a:t>
            </a:r>
            <a:endParaRPr lang="nl-NL" dirty="0" smtClean="0">
              <a:effectLst/>
            </a:endParaRPr>
          </a:p>
          <a:p>
            <a:r>
              <a:rPr lang="nl-NL" b="0" dirty="0" smtClean="0">
                <a:effectLst/>
              </a:rPr>
              <a:t>De drie initiatiefnemers Vitens, Provincie Gelderland en WUR stellen data beschikbaar waardoor unieke combinaties mogelijk worden.  Er zijn data op het gebied van bodem, agrarisch gebruik, (grond)waterkwaliteit en -kwantiteit. </a:t>
            </a:r>
            <a:endParaRPr lang="nl-NL" dirty="0" smtClean="0">
              <a:effectLst/>
            </a:endParaRPr>
          </a:p>
          <a:p>
            <a:endParaRPr lang="nl-NL" dirty="0" smtClean="0"/>
          </a:p>
          <a:p>
            <a:r>
              <a:rPr lang="nl-NL" dirty="0" smtClean="0"/>
              <a:t>Dit tot op de bodem uitzoeken</a:t>
            </a:r>
          </a:p>
          <a:p>
            <a:endParaRPr lang="nl-NL"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smtClean="0"/>
              <a:t>Van Nederlandse</a:t>
            </a:r>
            <a:r>
              <a:rPr lang="nl-NL" baseline="0" dirty="0" smtClean="0"/>
              <a:t> bodem </a:t>
            </a:r>
          </a:p>
          <a:p>
            <a:endParaRPr lang="nl-NL" dirty="0"/>
          </a:p>
        </p:txBody>
      </p:sp>
      <p:sp>
        <p:nvSpPr>
          <p:cNvPr id="4" name="Tijdelijke aanduiding voor dianummer 3"/>
          <p:cNvSpPr>
            <a:spLocks noGrp="1"/>
          </p:cNvSpPr>
          <p:nvPr>
            <p:ph type="sldNum" sz="quarter" idx="10"/>
          </p:nvPr>
        </p:nvSpPr>
        <p:spPr/>
        <p:txBody>
          <a:bodyPr/>
          <a:lstStyle/>
          <a:p>
            <a:fld id="{9D37FD7C-95EF-47BF-90A3-1FC4BF5B8C14}" type="slidenum">
              <a:rPr lang="nl-NL" smtClean="0"/>
              <a:t>3</a:t>
            </a:fld>
            <a:endParaRPr lang="nl-NL"/>
          </a:p>
        </p:txBody>
      </p:sp>
    </p:spTree>
    <p:extLst>
      <p:ext uri="{BB962C8B-B14F-4D97-AF65-F5344CB8AC3E}">
        <p14:creationId xmlns:p14="http://schemas.microsoft.com/office/powerpoint/2010/main" val="1043648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De bodem vervult vele functies, van landbouwproductie tot talloze ecosysteemdiensten. Soms zijn de diverse functies van de bodem gebaat bij dezelfde zorg voor de bodem; zo is waterbergend vermogen goed voor boer én drinkwaterbedrijf. Maar wanneer teveel de nadruk gelegd wordt op één van deze functies, komt de ander in het gedrang. Terwijl binnen de afzonderlijke functies goed gemonitord wordt, is het </a:t>
            </a:r>
            <a:r>
              <a:rPr lang="nl-NL" sz="1200" i="1" kern="1200" dirty="0" smtClean="0">
                <a:solidFill>
                  <a:schemeClr val="tx1"/>
                </a:solidFill>
                <a:effectLst/>
                <a:latin typeface="+mn-lt"/>
                <a:ea typeface="+mn-ea"/>
                <a:cs typeface="+mn-cs"/>
              </a:rPr>
              <a:t>geheel</a:t>
            </a:r>
            <a:r>
              <a:rPr lang="nl-NL" sz="1200" kern="1200" dirty="0" smtClean="0">
                <a:solidFill>
                  <a:schemeClr val="tx1"/>
                </a:solidFill>
                <a:effectLst/>
                <a:latin typeface="+mn-lt"/>
                <a:ea typeface="+mn-ea"/>
                <a:cs typeface="+mn-cs"/>
              </a:rPr>
              <a:t> van prestaties van de bodem niet voor iedereen inzichtelijk. </a:t>
            </a:r>
          </a:p>
          <a:p>
            <a:endParaRPr lang="nl-NL" dirty="0"/>
          </a:p>
        </p:txBody>
      </p:sp>
      <p:sp>
        <p:nvSpPr>
          <p:cNvPr id="4" name="Tijdelijke aanduiding voor dianummer 3"/>
          <p:cNvSpPr>
            <a:spLocks noGrp="1"/>
          </p:cNvSpPr>
          <p:nvPr>
            <p:ph type="sldNum" sz="quarter" idx="10"/>
          </p:nvPr>
        </p:nvSpPr>
        <p:spPr/>
        <p:txBody>
          <a:bodyPr/>
          <a:lstStyle/>
          <a:p>
            <a:fld id="{9D37FD7C-95EF-47BF-90A3-1FC4BF5B8C14}" type="slidenum">
              <a:rPr lang="nl-NL" smtClean="0"/>
              <a:t>18</a:t>
            </a:fld>
            <a:endParaRPr lang="nl-NL"/>
          </a:p>
        </p:txBody>
      </p:sp>
    </p:spTree>
    <p:extLst>
      <p:ext uri="{BB962C8B-B14F-4D97-AF65-F5344CB8AC3E}">
        <p14:creationId xmlns:p14="http://schemas.microsoft.com/office/powerpoint/2010/main" val="308731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smtClean="0"/>
          </a:p>
          <a:p>
            <a:r>
              <a:rPr lang="nl-NL" sz="1200" kern="1200" dirty="0" smtClean="0">
                <a:solidFill>
                  <a:schemeClr val="tx1"/>
                </a:solidFill>
                <a:effectLst/>
                <a:latin typeface="+mn-lt"/>
                <a:ea typeface="+mn-ea"/>
                <a:cs typeface="+mn-cs"/>
              </a:rPr>
              <a:t>Een moeilijkheid daarbij is de verschillende </a:t>
            </a:r>
            <a:r>
              <a:rPr lang="nl-NL" sz="1200" kern="1200" dirty="0" err="1" smtClean="0">
                <a:solidFill>
                  <a:schemeClr val="tx1"/>
                </a:solidFill>
                <a:effectLst/>
                <a:latin typeface="+mn-lt"/>
                <a:ea typeface="+mn-ea"/>
                <a:cs typeface="+mn-cs"/>
              </a:rPr>
              <a:t>schaalnivo’s</a:t>
            </a:r>
            <a:r>
              <a:rPr lang="nl-NL" sz="1200" kern="1200" dirty="0" smtClean="0">
                <a:solidFill>
                  <a:schemeClr val="tx1"/>
                </a:solidFill>
                <a:effectLst/>
                <a:latin typeface="+mn-lt"/>
                <a:ea typeface="+mn-ea"/>
                <a:cs typeface="+mn-cs"/>
              </a:rPr>
              <a:t>. Landbouwdata zijn gerangschikt op </a:t>
            </a:r>
            <a:r>
              <a:rPr lang="nl-NL" sz="1200" kern="1200" dirty="0" err="1" smtClean="0">
                <a:solidFill>
                  <a:schemeClr val="tx1"/>
                </a:solidFill>
                <a:effectLst/>
                <a:latin typeface="+mn-lt"/>
                <a:ea typeface="+mn-ea"/>
                <a:cs typeface="+mn-cs"/>
              </a:rPr>
              <a:t>perceelsnivo</a:t>
            </a:r>
            <a:r>
              <a:rPr lang="nl-NL" sz="1200" kern="1200" dirty="0" smtClean="0">
                <a:solidFill>
                  <a:schemeClr val="tx1"/>
                </a:solidFill>
                <a:effectLst/>
                <a:latin typeface="+mn-lt"/>
                <a:ea typeface="+mn-ea"/>
                <a:cs typeface="+mn-cs"/>
              </a:rPr>
              <a:t>; ook eventuele aanpassingen in management worden per perceel gedaan. Kun je de relatieve bijdrage van een </a:t>
            </a:r>
            <a:r>
              <a:rPr lang="nl-NL" sz="1200" i="1" kern="1200" dirty="0" smtClean="0">
                <a:solidFill>
                  <a:schemeClr val="tx1"/>
                </a:solidFill>
                <a:effectLst/>
                <a:latin typeface="+mn-lt"/>
                <a:ea typeface="+mn-ea"/>
                <a:cs typeface="+mn-cs"/>
              </a:rPr>
              <a:t>perceel</a:t>
            </a:r>
            <a:r>
              <a:rPr lang="nl-NL" sz="1200" kern="1200" dirty="0" smtClean="0">
                <a:solidFill>
                  <a:schemeClr val="tx1"/>
                </a:solidFill>
                <a:effectLst/>
                <a:latin typeface="+mn-lt"/>
                <a:ea typeface="+mn-ea"/>
                <a:cs typeface="+mn-cs"/>
              </a:rPr>
              <a:t> aan de drinkwaterfunctie bepalen? Hoe kun je het </a:t>
            </a:r>
            <a:r>
              <a:rPr lang="nl-NL" sz="1200" i="1" kern="1200" dirty="0" smtClean="0">
                <a:solidFill>
                  <a:schemeClr val="tx1"/>
                </a:solidFill>
                <a:effectLst/>
                <a:latin typeface="+mn-lt"/>
                <a:ea typeface="+mn-ea"/>
                <a:cs typeface="+mn-cs"/>
              </a:rPr>
              <a:t>geheel van prestaties </a:t>
            </a:r>
            <a:r>
              <a:rPr lang="nl-NL" sz="1200" kern="1200" dirty="0" smtClean="0">
                <a:solidFill>
                  <a:schemeClr val="tx1"/>
                </a:solidFill>
                <a:effectLst/>
                <a:latin typeface="+mn-lt"/>
                <a:ea typeface="+mn-ea"/>
                <a:cs typeface="+mn-cs"/>
              </a:rPr>
              <a:t>dat een perceel levert zichtbaar maken?</a:t>
            </a:r>
          </a:p>
          <a:p>
            <a:r>
              <a:rPr lang="nl-NL" sz="1200" kern="1200" dirty="0" smtClean="0">
                <a:solidFill>
                  <a:schemeClr val="tx1"/>
                </a:solidFill>
                <a:effectLst/>
                <a:latin typeface="+mn-lt"/>
                <a:ea typeface="+mn-ea"/>
                <a:cs typeface="+mn-cs"/>
              </a:rPr>
              <a:t>En vervolgens: Hoe kun je die totale </a:t>
            </a:r>
            <a:r>
              <a:rPr lang="nl-NL" sz="1200" kern="1200" dirty="0" err="1" smtClean="0">
                <a:solidFill>
                  <a:schemeClr val="tx1"/>
                </a:solidFill>
                <a:effectLst/>
                <a:latin typeface="+mn-lt"/>
                <a:ea typeface="+mn-ea"/>
                <a:cs typeface="+mn-cs"/>
              </a:rPr>
              <a:t>PerceelsPrestatie</a:t>
            </a:r>
            <a:r>
              <a:rPr lang="nl-NL" sz="1200" kern="1200" dirty="0" smtClean="0">
                <a:solidFill>
                  <a:schemeClr val="tx1"/>
                </a:solidFill>
                <a:effectLst/>
                <a:latin typeface="+mn-lt"/>
                <a:ea typeface="+mn-ea"/>
                <a:cs typeface="+mn-cs"/>
              </a:rPr>
              <a:t> </a:t>
            </a:r>
            <a:r>
              <a:rPr lang="nl-NL" sz="1200" i="1" kern="1200" dirty="0" smtClean="0">
                <a:solidFill>
                  <a:schemeClr val="tx1"/>
                </a:solidFill>
                <a:effectLst/>
                <a:latin typeface="+mn-lt"/>
                <a:ea typeface="+mn-ea"/>
                <a:cs typeface="+mn-cs"/>
              </a:rPr>
              <a:t>optimaliseren</a:t>
            </a:r>
            <a:r>
              <a:rPr lang="nl-NL" sz="1200" kern="1200" dirty="0" smtClean="0">
                <a:solidFill>
                  <a:schemeClr val="tx1"/>
                </a:solidFill>
                <a:effectLst/>
                <a:latin typeface="+mn-lt"/>
                <a:ea typeface="+mn-ea"/>
                <a:cs typeface="+mn-cs"/>
              </a:rPr>
              <a:t>? Is inzichtelijk(er) te maken wat landgebruik op een specifiek perceel bijdraagt aan drinkwatervoorziening? </a:t>
            </a:r>
          </a:p>
          <a:p>
            <a:endParaRPr lang="nl-NL"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Er zijn heel veel tools die dit inzichtelijk proberen te maken, maar elk op een ander aspect focussen. </a:t>
            </a:r>
          </a:p>
          <a:p>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9D37FD7C-95EF-47BF-90A3-1FC4BF5B8C14}" type="slidenum">
              <a:rPr lang="nl-NL" smtClean="0"/>
              <a:t>19</a:t>
            </a:fld>
            <a:endParaRPr lang="nl-NL"/>
          </a:p>
        </p:txBody>
      </p:sp>
    </p:spTree>
    <p:extLst>
      <p:ext uri="{BB962C8B-B14F-4D97-AF65-F5344CB8AC3E}">
        <p14:creationId xmlns:p14="http://schemas.microsoft.com/office/powerpoint/2010/main" val="217315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ond enkele hoek rechthoek 6"/>
          <p:cNvSpPr/>
          <p:nvPr/>
        </p:nvSpPr>
        <p:spPr>
          <a:xfrm flipH="1" flipV="1">
            <a:off x="1286840" y="3144884"/>
            <a:ext cx="7272808" cy="2592000"/>
          </a:xfrm>
          <a:prstGeom prst="round1Rect">
            <a:avLst/>
          </a:prstGeom>
          <a:solidFill>
            <a:srgbClr val="FFFFFF"/>
          </a:solidFill>
          <a:ln w="19050">
            <a:solidFill>
              <a:srgbClr val="4AA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ond enkele hoek rechthoek 7"/>
          <p:cNvSpPr/>
          <p:nvPr/>
        </p:nvSpPr>
        <p:spPr>
          <a:xfrm flipH="1" flipV="1">
            <a:off x="2268000" y="2268000"/>
            <a:ext cx="6876000" cy="1728000"/>
          </a:xfrm>
          <a:prstGeom prst="round1Rect">
            <a:avLst/>
          </a:prstGeom>
          <a:solidFill>
            <a:srgbClr val="FFFFFF"/>
          </a:solidFill>
          <a:ln w="19050">
            <a:solidFill>
              <a:srgbClr val="2C3C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ond enkele hoek rechthoek 8"/>
          <p:cNvSpPr/>
          <p:nvPr/>
        </p:nvSpPr>
        <p:spPr>
          <a:xfrm flipH="1">
            <a:off x="2268000" y="4140000"/>
            <a:ext cx="6876000" cy="1152000"/>
          </a:xfrm>
          <a:prstGeom prst="round1Rect">
            <a:avLst>
              <a:gd name="adj" fmla="val 39336"/>
            </a:avLst>
          </a:prstGeom>
          <a:solidFill>
            <a:srgbClr val="4AAFE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nl-NL" dirty="0"/>
          </a:p>
        </p:txBody>
      </p:sp>
      <p:sp>
        <p:nvSpPr>
          <p:cNvPr id="2" name="Titel 1"/>
          <p:cNvSpPr>
            <a:spLocks noGrp="1"/>
          </p:cNvSpPr>
          <p:nvPr>
            <p:ph type="ctrTitle"/>
          </p:nvPr>
        </p:nvSpPr>
        <p:spPr>
          <a:xfrm>
            <a:off x="2576860" y="2280884"/>
            <a:ext cx="6567140" cy="1728000"/>
          </a:xfrm>
        </p:spPr>
        <p:txBody>
          <a:bodyPr>
            <a:noAutofit/>
          </a:bodyPr>
          <a:lstStyle>
            <a:lvl1pPr algn="l">
              <a:defRPr sz="3800" b="1">
                <a:solidFill>
                  <a:srgbClr val="2C3C8B"/>
                </a:solidFill>
                <a:latin typeface="Verdana" pitchFamily="34" charset="0"/>
                <a:ea typeface="Verdana" pitchFamily="34" charset="0"/>
                <a:cs typeface="Verdana" pitchFamily="34" charset="0"/>
              </a:defRPr>
            </a:lvl1pPr>
          </a:lstStyle>
          <a:p>
            <a:r>
              <a:rPr lang="nl-NL" smtClean="0"/>
              <a:t>Klik om de stijl te bewerken</a:t>
            </a:r>
            <a:endParaRPr lang="nl-NL" dirty="0"/>
          </a:p>
        </p:txBody>
      </p:sp>
      <p:sp>
        <p:nvSpPr>
          <p:cNvPr id="3" name="Ondertitel 2"/>
          <p:cNvSpPr>
            <a:spLocks noGrp="1"/>
          </p:cNvSpPr>
          <p:nvPr>
            <p:ph type="subTitle" idx="1" hasCustomPrompt="1"/>
          </p:nvPr>
        </p:nvSpPr>
        <p:spPr>
          <a:xfrm>
            <a:off x="2577600" y="4374000"/>
            <a:ext cx="6423012" cy="360000"/>
          </a:xfrm>
        </p:spPr>
        <p:txBody>
          <a:bodyPr>
            <a:noAutofit/>
          </a:bodyPr>
          <a:lstStyle>
            <a:lvl1pPr marL="0" indent="0" algn="l">
              <a:buNone/>
              <a:defRPr sz="1800" b="0">
                <a:solidFill>
                  <a:srgbClr val="FFFFFF"/>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Naam</a:t>
            </a:r>
            <a:endParaRPr lang="nl-NL" dirty="0"/>
          </a:p>
        </p:txBody>
      </p:sp>
      <p:sp>
        <p:nvSpPr>
          <p:cNvPr id="14" name="Rond enkele hoek rechthoek 13"/>
          <p:cNvSpPr/>
          <p:nvPr/>
        </p:nvSpPr>
        <p:spPr>
          <a:xfrm>
            <a:off x="0" y="5930900"/>
            <a:ext cx="9144000" cy="952500"/>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jdelijke aanduiding voor tekst 5"/>
          <p:cNvSpPr>
            <a:spLocks noGrp="1"/>
          </p:cNvSpPr>
          <p:nvPr>
            <p:ph type="body" sz="quarter" idx="10" hasCustomPrompt="1"/>
          </p:nvPr>
        </p:nvSpPr>
        <p:spPr>
          <a:xfrm>
            <a:off x="2577600" y="4766900"/>
            <a:ext cx="6422400" cy="360000"/>
          </a:xfrm>
        </p:spPr>
        <p:txBody>
          <a:bodyPr vert="horz" lIns="91440" tIns="45720" rIns="91440" bIns="45720" rtlCol="0">
            <a:noAutofit/>
          </a:bodyPr>
          <a:lstStyle>
            <a:lvl1pPr marL="342900" indent="-342900">
              <a:buNone/>
              <a:defRPr lang="nl-NL" sz="1800" b="0" dirty="0" smtClean="0">
                <a:solidFill>
                  <a:srgbClr val="FFFFFF"/>
                </a:solidFill>
                <a:latin typeface="Verdana" pitchFamily="34" charset="0"/>
                <a:ea typeface="Verdana" pitchFamily="34" charset="0"/>
                <a:cs typeface="Verdana" pitchFamily="34" charset="0"/>
              </a:defRPr>
            </a:lvl1pPr>
          </a:lstStyle>
          <a:p>
            <a:pPr marL="0" lvl="0" indent="0"/>
            <a:r>
              <a:rPr lang="nl-NL" dirty="0" smtClean="0"/>
              <a:t>Datum</a:t>
            </a:r>
          </a:p>
        </p:txBody>
      </p:sp>
      <p:grpSp>
        <p:nvGrpSpPr>
          <p:cNvPr id="11" name="Groep 10"/>
          <p:cNvGrpSpPr/>
          <p:nvPr/>
        </p:nvGrpSpPr>
        <p:grpSpPr>
          <a:xfrm>
            <a:off x="279400" y="0"/>
            <a:ext cx="2005236" cy="1116000"/>
            <a:chOff x="279400" y="0"/>
            <a:chExt cx="2005236" cy="1116000"/>
          </a:xfrm>
        </p:grpSpPr>
        <p:sp>
          <p:nvSpPr>
            <p:cNvPr id="12" name="Rond enkele hoek rechthoek 14"/>
            <p:cNvSpPr/>
            <p:nvPr/>
          </p:nvSpPr>
          <p:spPr>
            <a:xfrm flipV="1">
              <a:off x="279400" y="0"/>
              <a:ext cx="2005236" cy="1116000"/>
            </a:xfrm>
            <a:prstGeom prst="round1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80" y="207296"/>
              <a:ext cx="1440000" cy="720000"/>
            </a:xfrm>
            <a:prstGeom prst="rect">
              <a:avLst/>
            </a:prstGeom>
          </p:spPr>
        </p:pic>
      </p:grpSp>
    </p:spTree>
    <p:extLst>
      <p:ext uri="{BB962C8B-B14F-4D97-AF65-F5344CB8AC3E}">
        <p14:creationId xmlns:p14="http://schemas.microsoft.com/office/powerpoint/2010/main" val="2991517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468000"/>
          </a:xfrm>
        </p:spPr>
        <p:txBody>
          <a:bodyPr/>
          <a:lstStyle/>
          <a:p>
            <a:r>
              <a:rPr lang="nl-NL" smtClean="0"/>
              <a:t>Klik om de stijl te bewerken</a:t>
            </a:r>
            <a:endParaRPr lang="nl-NL" dirty="0"/>
          </a:p>
        </p:txBody>
      </p:sp>
      <p:sp>
        <p:nvSpPr>
          <p:cNvPr id="3" name="Tijdelijke aanduiding voor inhoud 2"/>
          <p:cNvSpPr>
            <a:spLocks noGrp="1"/>
          </p:cNvSpPr>
          <p:nvPr>
            <p:ph idx="1"/>
          </p:nvPr>
        </p:nvSpPr>
        <p:spPr>
          <a:xfrm>
            <a:off x="457200" y="1628800"/>
            <a:ext cx="8229600" cy="4365600"/>
          </a:xfrm>
        </p:spPr>
        <p:txBody>
          <a:bodyPr/>
          <a:lstStyle>
            <a:lvl2pPr>
              <a:defRPr sz="2000"/>
            </a:lvl2pPr>
            <a:lvl3pPr>
              <a:defRPr sz="1800"/>
            </a:lvl3pPr>
            <a:lvl4pPr marL="1435100" indent="-355600">
              <a:defRPr sz="1600"/>
            </a:lvl4pPr>
            <a:lvl5pPr marL="1790700" indent="-355600">
              <a:defRPr sz="1600"/>
            </a:lvl5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dirty="0"/>
          </a:p>
        </p:txBody>
      </p:sp>
      <p:sp>
        <p:nvSpPr>
          <p:cNvPr id="4" name="Tijdelijke aanduiding voor datum 3"/>
          <p:cNvSpPr>
            <a:spLocks noGrp="1"/>
          </p:cNvSpPr>
          <p:nvPr>
            <p:ph type="dt" sz="half" idx="10"/>
          </p:nvPr>
        </p:nvSpPr>
        <p:spPr>
          <a:xfrm>
            <a:off x="3505200" y="6633763"/>
            <a:ext cx="2133600" cy="216000"/>
          </a:xfrm>
        </p:spPr>
        <p:txBody>
          <a:bodyPr/>
          <a:lstStyle>
            <a:lvl1pPr>
              <a:defRPr sz="1000"/>
            </a:lvl1pPr>
          </a:lstStyle>
          <a:p>
            <a:fld id="{686F3C31-92D2-4FEC-93B9-F821B7D50FFC}" type="datetimeFigureOut">
              <a:rPr lang="nl-NL" smtClean="0"/>
              <a:t>4-6-2018</a:t>
            </a:fld>
            <a:endParaRPr lang="nl-NL"/>
          </a:p>
        </p:txBody>
      </p:sp>
      <p:sp>
        <p:nvSpPr>
          <p:cNvPr id="5" name="Tijdelijke aanduiding voor voettekst 4"/>
          <p:cNvSpPr>
            <a:spLocks noGrp="1"/>
          </p:cNvSpPr>
          <p:nvPr>
            <p:ph type="ftr" sz="quarter" idx="11"/>
          </p:nvPr>
        </p:nvSpPr>
        <p:spPr/>
        <p:txBody>
          <a:bodyPr/>
          <a:lstStyle>
            <a:lvl1pPr>
              <a:defRPr sz="1000"/>
            </a:lvl1pPr>
          </a:lstStyle>
          <a:p>
            <a:endParaRPr lang="nl-NL"/>
          </a:p>
        </p:txBody>
      </p:sp>
      <p:sp>
        <p:nvSpPr>
          <p:cNvPr id="6" name="Tijdelijke aanduiding voor dianummer 5"/>
          <p:cNvSpPr>
            <a:spLocks noGrp="1"/>
          </p:cNvSpPr>
          <p:nvPr>
            <p:ph type="sldNum" sz="quarter" idx="12"/>
          </p:nvPr>
        </p:nvSpPr>
        <p:spPr>
          <a:xfrm>
            <a:off x="5893668" y="6633763"/>
            <a:ext cx="755104" cy="216000"/>
          </a:xfrm>
        </p:spPr>
        <p:txBody>
          <a:bodyPr/>
          <a:lstStyle>
            <a:lvl1pPr>
              <a:defRPr sz="1000"/>
            </a:lvl1pPr>
          </a:lstStyle>
          <a:p>
            <a:fld id="{74950D1B-8AAF-4840-A62C-1E8A69D272A1}" type="slidenum">
              <a:rPr lang="nl-NL" smtClean="0"/>
              <a:t>‹nr.›</a:t>
            </a:fld>
            <a:endParaRPr lang="nl-NL"/>
          </a:p>
        </p:txBody>
      </p:sp>
      <p:sp>
        <p:nvSpPr>
          <p:cNvPr id="8" name="Tijdelijke aanduiding voor tekst 7"/>
          <p:cNvSpPr>
            <a:spLocks noGrp="1"/>
          </p:cNvSpPr>
          <p:nvPr>
            <p:ph type="body" sz="quarter" idx="13"/>
          </p:nvPr>
        </p:nvSpPr>
        <p:spPr>
          <a:xfrm>
            <a:off x="467544" y="777874"/>
            <a:ext cx="8208912" cy="432000"/>
          </a:xfrm>
        </p:spPr>
        <p:txBody>
          <a:bodyPr>
            <a:noAutofit/>
          </a:bodyPr>
          <a:lstStyle>
            <a:lvl1pPr marL="0" indent="0">
              <a:buNone/>
              <a:defRPr sz="2400">
                <a:solidFill>
                  <a:srgbClr val="4AAFE0"/>
                </a:solidFill>
              </a:defRPr>
            </a:lvl1pPr>
            <a:lvl2pPr marL="355600" indent="0">
              <a:buNone/>
              <a:defRPr sz="2800">
                <a:solidFill>
                  <a:srgbClr val="4AAFE0"/>
                </a:solidFill>
              </a:defRPr>
            </a:lvl2pPr>
            <a:lvl3pPr marL="723900" indent="0">
              <a:buNone/>
              <a:defRPr sz="2800">
                <a:solidFill>
                  <a:srgbClr val="4AAFE0"/>
                </a:solidFill>
              </a:defRPr>
            </a:lvl3pPr>
            <a:lvl4pPr marL="1079500" indent="0">
              <a:buNone/>
              <a:defRPr sz="2800">
                <a:solidFill>
                  <a:srgbClr val="4AAFE0"/>
                </a:solidFill>
              </a:defRPr>
            </a:lvl4pPr>
            <a:lvl5pPr marL="1435100" indent="0">
              <a:buNone/>
              <a:defRPr sz="2800">
                <a:solidFill>
                  <a:srgbClr val="4AAFE0"/>
                </a:solidFill>
              </a:defRPr>
            </a:lvl5pPr>
          </a:lstStyle>
          <a:p>
            <a:pPr lvl="0"/>
            <a:r>
              <a:rPr lang="nl-NL" smtClean="0"/>
              <a:t>Tekststijl van het model bewerken</a:t>
            </a:r>
          </a:p>
        </p:txBody>
      </p:sp>
    </p:spTree>
    <p:extLst>
      <p:ext uri="{BB962C8B-B14F-4D97-AF65-F5344CB8AC3E}">
        <p14:creationId xmlns:p14="http://schemas.microsoft.com/office/powerpoint/2010/main" val="377105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p:txBody>
          <a:bodyPr/>
          <a:lstStyle/>
          <a:p>
            <a:fld id="{686F3C31-92D2-4FEC-93B9-F821B7D50FFC}" type="datetimeFigureOut">
              <a:rPr lang="nl-NL" smtClean="0"/>
              <a:t>4-6-2018</a:t>
            </a:fld>
            <a:endParaRPr lang="nl-NL"/>
          </a:p>
        </p:txBody>
      </p:sp>
      <p:sp>
        <p:nvSpPr>
          <p:cNvPr id="5" name="Tijdelijke aanduiding voor voettekst 4"/>
          <p:cNvSpPr>
            <a:spLocks noGrp="1"/>
          </p:cNvSpPr>
          <p:nvPr>
            <p:ph type="ftr" sz="quarter" idx="11"/>
          </p:nvPr>
        </p:nvSpPr>
        <p:spPr>
          <a:xfrm>
            <a:off x="467544" y="6633258"/>
            <a:ext cx="2895600" cy="216000"/>
          </a:xfrm>
        </p:spPr>
        <p:txBody>
          <a:bodyPr/>
          <a:lstStyle/>
          <a:p>
            <a:endParaRPr lang="nl-NL"/>
          </a:p>
        </p:txBody>
      </p:sp>
      <p:sp>
        <p:nvSpPr>
          <p:cNvPr id="6" name="Tijdelijke aanduiding voor dianummer 5"/>
          <p:cNvSpPr>
            <a:spLocks noGrp="1"/>
          </p:cNvSpPr>
          <p:nvPr>
            <p:ph type="sldNum" sz="quarter" idx="12"/>
          </p:nvPr>
        </p:nvSpPr>
        <p:spPr>
          <a:xfrm>
            <a:off x="5893668" y="6640247"/>
            <a:ext cx="755104" cy="216000"/>
          </a:xfrm>
        </p:spPr>
        <p:txBody>
          <a:bodyPr/>
          <a:lstStyle/>
          <a:p>
            <a:fld id="{74950D1B-8AAF-4840-A62C-1E8A69D272A1}" type="slidenum">
              <a:rPr lang="nl-NL" smtClean="0"/>
              <a:t>‹nr.›</a:t>
            </a:fld>
            <a:endParaRPr lang="nl-NL"/>
          </a:p>
        </p:txBody>
      </p:sp>
    </p:spTree>
    <p:extLst>
      <p:ext uri="{BB962C8B-B14F-4D97-AF65-F5344CB8AC3E}">
        <p14:creationId xmlns:p14="http://schemas.microsoft.com/office/powerpoint/2010/main" val="918840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a:xfrm>
            <a:off x="3505200" y="6641404"/>
            <a:ext cx="2133600" cy="216000"/>
          </a:xfrm>
        </p:spPr>
        <p:txBody>
          <a:bodyPr/>
          <a:lstStyle/>
          <a:p>
            <a:fld id="{686F3C31-92D2-4FEC-93B9-F821B7D50FFC}" type="datetimeFigureOut">
              <a:rPr lang="nl-NL" smtClean="0"/>
              <a:t>4-6-2018</a:t>
            </a:fld>
            <a:endParaRPr lang="nl-NL"/>
          </a:p>
        </p:txBody>
      </p:sp>
      <p:sp>
        <p:nvSpPr>
          <p:cNvPr id="6" name="Tijdelijke aanduiding voor voettekst 5"/>
          <p:cNvSpPr>
            <a:spLocks noGrp="1"/>
          </p:cNvSpPr>
          <p:nvPr>
            <p:ph type="ftr" sz="quarter" idx="11"/>
          </p:nvPr>
        </p:nvSpPr>
        <p:spPr>
          <a:xfrm>
            <a:off x="467544" y="6641209"/>
            <a:ext cx="2895600" cy="216000"/>
          </a:xfrm>
        </p:spPr>
        <p:txBody>
          <a:bodyPr/>
          <a:lstStyle/>
          <a:p>
            <a:endParaRPr lang="nl-NL"/>
          </a:p>
        </p:txBody>
      </p:sp>
      <p:sp>
        <p:nvSpPr>
          <p:cNvPr id="7" name="Tijdelijke aanduiding voor dianummer 6"/>
          <p:cNvSpPr>
            <a:spLocks noGrp="1"/>
          </p:cNvSpPr>
          <p:nvPr>
            <p:ph type="sldNum" sz="quarter" idx="12"/>
          </p:nvPr>
        </p:nvSpPr>
        <p:spPr>
          <a:xfrm>
            <a:off x="5893668" y="6632296"/>
            <a:ext cx="755104" cy="216000"/>
          </a:xfrm>
        </p:spPr>
        <p:txBody>
          <a:bodyPr/>
          <a:lstStyle/>
          <a:p>
            <a:fld id="{74950D1B-8AAF-4840-A62C-1E8A69D272A1}" type="slidenum">
              <a:rPr lang="nl-NL" smtClean="0"/>
              <a:t>‹nr.›</a:t>
            </a:fld>
            <a:endParaRPr lang="nl-NL"/>
          </a:p>
        </p:txBody>
      </p:sp>
    </p:spTree>
    <p:extLst>
      <p:ext uri="{BB962C8B-B14F-4D97-AF65-F5344CB8AC3E}">
        <p14:creationId xmlns:p14="http://schemas.microsoft.com/office/powerpoint/2010/main" val="1622834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a:xfrm>
            <a:off x="3505200" y="6641404"/>
            <a:ext cx="2133600" cy="216000"/>
          </a:xfrm>
        </p:spPr>
        <p:txBody>
          <a:bodyPr/>
          <a:lstStyle/>
          <a:p>
            <a:fld id="{686F3C31-92D2-4FEC-93B9-F821B7D50FFC}" type="datetimeFigureOut">
              <a:rPr lang="nl-NL" smtClean="0"/>
              <a:t>4-6-2018</a:t>
            </a:fld>
            <a:endParaRPr lang="nl-NL"/>
          </a:p>
        </p:txBody>
      </p:sp>
      <p:sp>
        <p:nvSpPr>
          <p:cNvPr id="8" name="Tijdelijke aanduiding voor voettekst 7"/>
          <p:cNvSpPr>
            <a:spLocks noGrp="1"/>
          </p:cNvSpPr>
          <p:nvPr>
            <p:ph type="ftr" sz="quarter" idx="11"/>
          </p:nvPr>
        </p:nvSpPr>
        <p:spPr>
          <a:xfrm>
            <a:off x="467544" y="6641209"/>
            <a:ext cx="2895600" cy="216000"/>
          </a:xfrm>
        </p:spPr>
        <p:txBody>
          <a:bodyPr/>
          <a:lstStyle/>
          <a:p>
            <a:endParaRPr lang="nl-NL"/>
          </a:p>
        </p:txBody>
      </p:sp>
      <p:sp>
        <p:nvSpPr>
          <p:cNvPr id="9" name="Tijdelijke aanduiding voor dianummer 8"/>
          <p:cNvSpPr>
            <a:spLocks noGrp="1"/>
          </p:cNvSpPr>
          <p:nvPr>
            <p:ph type="sldNum" sz="quarter" idx="12"/>
          </p:nvPr>
        </p:nvSpPr>
        <p:spPr>
          <a:xfrm>
            <a:off x="5893668" y="6640247"/>
            <a:ext cx="755104" cy="216000"/>
          </a:xfrm>
        </p:spPr>
        <p:txBody>
          <a:bodyPr/>
          <a:lstStyle/>
          <a:p>
            <a:fld id="{74950D1B-8AAF-4840-A62C-1E8A69D272A1}" type="slidenum">
              <a:rPr lang="nl-NL" smtClean="0"/>
              <a:t>‹nr.›</a:t>
            </a:fld>
            <a:endParaRPr lang="nl-NL"/>
          </a:p>
        </p:txBody>
      </p:sp>
    </p:spTree>
    <p:extLst>
      <p:ext uri="{BB962C8B-B14F-4D97-AF65-F5344CB8AC3E}">
        <p14:creationId xmlns:p14="http://schemas.microsoft.com/office/powerpoint/2010/main" val="1922039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a:xfrm>
            <a:off x="3505200" y="6641404"/>
            <a:ext cx="2133600" cy="216000"/>
          </a:xfrm>
        </p:spPr>
        <p:txBody>
          <a:bodyPr/>
          <a:lstStyle/>
          <a:p>
            <a:fld id="{686F3C31-92D2-4FEC-93B9-F821B7D50FFC}" type="datetimeFigureOut">
              <a:rPr lang="nl-NL" smtClean="0"/>
              <a:t>4-6-2018</a:t>
            </a:fld>
            <a:endParaRPr lang="nl-NL"/>
          </a:p>
        </p:txBody>
      </p:sp>
      <p:sp>
        <p:nvSpPr>
          <p:cNvPr id="4" name="Tijdelijke aanduiding voor voettekst 3"/>
          <p:cNvSpPr>
            <a:spLocks noGrp="1"/>
          </p:cNvSpPr>
          <p:nvPr>
            <p:ph type="ftr" sz="quarter" idx="11"/>
          </p:nvPr>
        </p:nvSpPr>
        <p:spPr>
          <a:xfrm>
            <a:off x="467544" y="6636262"/>
            <a:ext cx="2895600" cy="216000"/>
          </a:xfrm>
        </p:spPr>
        <p:txBody>
          <a:bodyPr/>
          <a:lstStyle/>
          <a:p>
            <a:endParaRPr lang="nl-NL"/>
          </a:p>
        </p:txBody>
      </p:sp>
      <p:sp>
        <p:nvSpPr>
          <p:cNvPr id="5" name="Tijdelijke aanduiding voor dianummer 4"/>
          <p:cNvSpPr>
            <a:spLocks noGrp="1"/>
          </p:cNvSpPr>
          <p:nvPr>
            <p:ph type="sldNum" sz="quarter" idx="12"/>
          </p:nvPr>
        </p:nvSpPr>
        <p:spPr>
          <a:xfrm>
            <a:off x="5893668" y="6632296"/>
            <a:ext cx="755104" cy="216000"/>
          </a:xfrm>
        </p:spPr>
        <p:txBody>
          <a:bodyPr/>
          <a:lstStyle/>
          <a:p>
            <a:fld id="{74950D1B-8AAF-4840-A62C-1E8A69D272A1}" type="slidenum">
              <a:rPr lang="nl-NL" smtClean="0"/>
              <a:t>‹nr.›</a:t>
            </a:fld>
            <a:endParaRPr lang="nl-NL"/>
          </a:p>
        </p:txBody>
      </p:sp>
    </p:spTree>
    <p:extLst>
      <p:ext uri="{BB962C8B-B14F-4D97-AF65-F5344CB8AC3E}">
        <p14:creationId xmlns:p14="http://schemas.microsoft.com/office/powerpoint/2010/main" val="686607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3505200" y="6641404"/>
            <a:ext cx="2133600" cy="216000"/>
          </a:xfrm>
        </p:spPr>
        <p:txBody>
          <a:bodyPr/>
          <a:lstStyle/>
          <a:p>
            <a:fld id="{686F3C31-92D2-4FEC-93B9-F821B7D50FFC}" type="datetimeFigureOut">
              <a:rPr lang="nl-NL" smtClean="0"/>
              <a:t>4-6-2018</a:t>
            </a:fld>
            <a:endParaRPr lang="nl-NL"/>
          </a:p>
        </p:txBody>
      </p:sp>
      <p:sp>
        <p:nvSpPr>
          <p:cNvPr id="3" name="Tijdelijke aanduiding voor voettekst 2"/>
          <p:cNvSpPr>
            <a:spLocks noGrp="1"/>
          </p:cNvSpPr>
          <p:nvPr>
            <p:ph type="ftr" sz="quarter" idx="11"/>
          </p:nvPr>
        </p:nvSpPr>
        <p:spPr>
          <a:xfrm>
            <a:off x="467544" y="6641209"/>
            <a:ext cx="2895600" cy="216000"/>
          </a:xfrm>
        </p:spPr>
        <p:txBody>
          <a:bodyPr/>
          <a:lstStyle/>
          <a:p>
            <a:endParaRPr lang="nl-NL"/>
          </a:p>
        </p:txBody>
      </p:sp>
      <p:sp>
        <p:nvSpPr>
          <p:cNvPr id="4" name="Tijdelijke aanduiding voor dianummer 3"/>
          <p:cNvSpPr>
            <a:spLocks noGrp="1"/>
          </p:cNvSpPr>
          <p:nvPr>
            <p:ph type="sldNum" sz="quarter" idx="12"/>
          </p:nvPr>
        </p:nvSpPr>
        <p:spPr>
          <a:xfrm>
            <a:off x="5893668" y="6640247"/>
            <a:ext cx="755104" cy="216000"/>
          </a:xfrm>
        </p:spPr>
        <p:txBody>
          <a:bodyPr/>
          <a:lstStyle/>
          <a:p>
            <a:fld id="{74950D1B-8AAF-4840-A62C-1E8A69D272A1}" type="slidenum">
              <a:rPr lang="nl-NL" smtClean="0"/>
              <a:t>‹nr.›</a:t>
            </a:fld>
            <a:endParaRPr lang="nl-NL"/>
          </a:p>
        </p:txBody>
      </p:sp>
    </p:spTree>
    <p:extLst>
      <p:ext uri="{BB962C8B-B14F-4D97-AF65-F5344CB8AC3E}">
        <p14:creationId xmlns:p14="http://schemas.microsoft.com/office/powerpoint/2010/main" val="912467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Tekststijl van het model bewerken</a:t>
            </a:r>
          </a:p>
        </p:txBody>
      </p:sp>
      <p:sp>
        <p:nvSpPr>
          <p:cNvPr id="5" name="Tijdelijke aanduiding voor datum 4"/>
          <p:cNvSpPr>
            <a:spLocks noGrp="1"/>
          </p:cNvSpPr>
          <p:nvPr>
            <p:ph type="dt" sz="half" idx="10"/>
          </p:nvPr>
        </p:nvSpPr>
        <p:spPr>
          <a:xfrm>
            <a:off x="3505200" y="6641404"/>
            <a:ext cx="2133600" cy="216000"/>
          </a:xfrm>
        </p:spPr>
        <p:txBody>
          <a:bodyPr/>
          <a:lstStyle/>
          <a:p>
            <a:fld id="{686F3C31-92D2-4FEC-93B9-F821B7D50FFC}" type="datetimeFigureOut">
              <a:rPr lang="nl-NL" smtClean="0"/>
              <a:t>4-6-2018</a:t>
            </a:fld>
            <a:endParaRPr lang="nl-NL"/>
          </a:p>
        </p:txBody>
      </p:sp>
      <p:sp>
        <p:nvSpPr>
          <p:cNvPr id="6" name="Tijdelijke aanduiding voor voettekst 5"/>
          <p:cNvSpPr>
            <a:spLocks noGrp="1"/>
          </p:cNvSpPr>
          <p:nvPr>
            <p:ph type="ftr" sz="quarter" idx="11"/>
          </p:nvPr>
        </p:nvSpPr>
        <p:spPr>
          <a:xfrm>
            <a:off x="467544" y="6641209"/>
            <a:ext cx="2895600" cy="216000"/>
          </a:xfrm>
        </p:spPr>
        <p:txBody>
          <a:bodyPr/>
          <a:lstStyle/>
          <a:p>
            <a:endParaRPr lang="nl-NL"/>
          </a:p>
        </p:txBody>
      </p:sp>
      <p:sp>
        <p:nvSpPr>
          <p:cNvPr id="7" name="Tijdelijke aanduiding voor dianummer 6"/>
          <p:cNvSpPr>
            <a:spLocks noGrp="1"/>
          </p:cNvSpPr>
          <p:nvPr>
            <p:ph type="sldNum" sz="quarter" idx="12"/>
          </p:nvPr>
        </p:nvSpPr>
        <p:spPr>
          <a:xfrm>
            <a:off x="5893668" y="6640247"/>
            <a:ext cx="755104" cy="216000"/>
          </a:xfrm>
        </p:spPr>
        <p:txBody>
          <a:bodyPr/>
          <a:lstStyle/>
          <a:p>
            <a:fld id="{74950D1B-8AAF-4840-A62C-1E8A69D272A1}" type="slidenum">
              <a:rPr lang="nl-NL" smtClean="0"/>
              <a:t>‹nr.›</a:t>
            </a:fld>
            <a:endParaRPr lang="nl-NL"/>
          </a:p>
        </p:txBody>
      </p:sp>
    </p:spTree>
    <p:extLst>
      <p:ext uri="{BB962C8B-B14F-4D97-AF65-F5344CB8AC3E}">
        <p14:creationId xmlns:p14="http://schemas.microsoft.com/office/powerpoint/2010/main" val="2850107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Tekststijl van het model bewerken</a:t>
            </a:r>
          </a:p>
        </p:txBody>
      </p:sp>
      <p:sp>
        <p:nvSpPr>
          <p:cNvPr id="5" name="Tijdelijke aanduiding voor datum 4"/>
          <p:cNvSpPr>
            <a:spLocks noGrp="1"/>
          </p:cNvSpPr>
          <p:nvPr>
            <p:ph type="dt" sz="half" idx="10"/>
          </p:nvPr>
        </p:nvSpPr>
        <p:spPr>
          <a:xfrm>
            <a:off x="3505200" y="6641404"/>
            <a:ext cx="2133600" cy="216000"/>
          </a:xfrm>
        </p:spPr>
        <p:txBody>
          <a:bodyPr/>
          <a:lstStyle/>
          <a:p>
            <a:fld id="{686F3C31-92D2-4FEC-93B9-F821B7D50FFC}" type="datetimeFigureOut">
              <a:rPr lang="nl-NL" smtClean="0"/>
              <a:t>4-6-2018</a:t>
            </a:fld>
            <a:endParaRPr lang="nl-NL"/>
          </a:p>
        </p:txBody>
      </p:sp>
      <p:sp>
        <p:nvSpPr>
          <p:cNvPr id="6" name="Tijdelijke aanduiding voor voettekst 5"/>
          <p:cNvSpPr>
            <a:spLocks noGrp="1"/>
          </p:cNvSpPr>
          <p:nvPr>
            <p:ph type="ftr" sz="quarter" idx="11"/>
          </p:nvPr>
        </p:nvSpPr>
        <p:spPr>
          <a:xfrm>
            <a:off x="467544" y="6641209"/>
            <a:ext cx="2895600" cy="216000"/>
          </a:xfrm>
        </p:spPr>
        <p:txBody>
          <a:bodyPr/>
          <a:lstStyle/>
          <a:p>
            <a:endParaRPr lang="nl-NL"/>
          </a:p>
        </p:txBody>
      </p:sp>
      <p:sp>
        <p:nvSpPr>
          <p:cNvPr id="7" name="Tijdelijke aanduiding voor dianummer 6"/>
          <p:cNvSpPr>
            <a:spLocks noGrp="1"/>
          </p:cNvSpPr>
          <p:nvPr>
            <p:ph type="sldNum" sz="quarter" idx="12"/>
          </p:nvPr>
        </p:nvSpPr>
        <p:spPr>
          <a:xfrm>
            <a:off x="5893668" y="6640247"/>
            <a:ext cx="755104" cy="216000"/>
          </a:xfrm>
        </p:spPr>
        <p:txBody>
          <a:bodyPr/>
          <a:lstStyle/>
          <a:p>
            <a:fld id="{74950D1B-8AAF-4840-A62C-1E8A69D272A1}" type="slidenum">
              <a:rPr lang="nl-NL" smtClean="0"/>
              <a:t>‹nr.›</a:t>
            </a:fld>
            <a:endParaRPr lang="nl-NL"/>
          </a:p>
        </p:txBody>
      </p:sp>
    </p:spTree>
    <p:extLst>
      <p:ext uri="{BB962C8B-B14F-4D97-AF65-F5344CB8AC3E}">
        <p14:creationId xmlns:p14="http://schemas.microsoft.com/office/powerpoint/2010/main" val="466887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a:xfrm>
            <a:off x="3455860" y="6637804"/>
            <a:ext cx="2133600" cy="216000"/>
          </a:xfrm>
        </p:spPr>
        <p:txBody>
          <a:bodyPr/>
          <a:lstStyle/>
          <a:p>
            <a:fld id="{686F3C31-92D2-4FEC-93B9-F821B7D50FFC}" type="datetimeFigureOut">
              <a:rPr lang="nl-NL" smtClean="0"/>
              <a:t>4-6-2018</a:t>
            </a:fld>
            <a:endParaRPr lang="nl-NL"/>
          </a:p>
        </p:txBody>
      </p:sp>
      <p:sp>
        <p:nvSpPr>
          <p:cNvPr id="5" name="Tijdelijke aanduiding voor voettekst 4"/>
          <p:cNvSpPr>
            <a:spLocks noGrp="1"/>
          </p:cNvSpPr>
          <p:nvPr>
            <p:ph type="ftr" sz="quarter" idx="11"/>
          </p:nvPr>
        </p:nvSpPr>
        <p:spPr>
          <a:xfrm>
            <a:off x="467544" y="6641209"/>
            <a:ext cx="2895600" cy="216000"/>
          </a:xfrm>
        </p:spPr>
        <p:txBody>
          <a:bodyPr/>
          <a:lstStyle/>
          <a:p>
            <a:endParaRPr lang="nl-NL"/>
          </a:p>
        </p:txBody>
      </p:sp>
      <p:sp>
        <p:nvSpPr>
          <p:cNvPr id="6" name="Tijdelijke aanduiding voor dianummer 5"/>
          <p:cNvSpPr>
            <a:spLocks noGrp="1"/>
          </p:cNvSpPr>
          <p:nvPr>
            <p:ph type="sldNum" sz="quarter" idx="12"/>
          </p:nvPr>
        </p:nvSpPr>
        <p:spPr>
          <a:xfrm>
            <a:off x="5893668" y="6640247"/>
            <a:ext cx="755104" cy="216000"/>
          </a:xfrm>
        </p:spPr>
        <p:txBody>
          <a:bodyPr/>
          <a:lstStyle/>
          <a:p>
            <a:fld id="{74950D1B-8AAF-4840-A62C-1E8A69D272A1}" type="slidenum">
              <a:rPr lang="nl-NL" smtClean="0"/>
              <a:t>‹nr.›</a:t>
            </a:fld>
            <a:endParaRPr lang="nl-NL"/>
          </a:p>
        </p:txBody>
      </p:sp>
    </p:spTree>
    <p:extLst>
      <p:ext uri="{BB962C8B-B14F-4D97-AF65-F5344CB8AC3E}">
        <p14:creationId xmlns:p14="http://schemas.microsoft.com/office/powerpoint/2010/main" val="2105545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a:xfrm>
            <a:off x="3505200" y="6641404"/>
            <a:ext cx="2133600" cy="216000"/>
          </a:xfrm>
        </p:spPr>
        <p:txBody>
          <a:bodyPr/>
          <a:lstStyle/>
          <a:p>
            <a:fld id="{686F3C31-92D2-4FEC-93B9-F821B7D50FFC}" type="datetimeFigureOut">
              <a:rPr lang="nl-NL" smtClean="0"/>
              <a:t>4-6-2018</a:t>
            </a:fld>
            <a:endParaRPr lang="nl-NL"/>
          </a:p>
        </p:txBody>
      </p:sp>
      <p:sp>
        <p:nvSpPr>
          <p:cNvPr id="5" name="Tijdelijke aanduiding voor voettekst 4"/>
          <p:cNvSpPr>
            <a:spLocks noGrp="1"/>
          </p:cNvSpPr>
          <p:nvPr>
            <p:ph type="ftr" sz="quarter" idx="11"/>
          </p:nvPr>
        </p:nvSpPr>
        <p:spPr>
          <a:xfrm>
            <a:off x="467544" y="6641209"/>
            <a:ext cx="2895600" cy="216000"/>
          </a:xfrm>
        </p:spPr>
        <p:txBody>
          <a:bodyPr/>
          <a:lstStyle/>
          <a:p>
            <a:endParaRPr lang="nl-NL"/>
          </a:p>
        </p:txBody>
      </p:sp>
      <p:sp>
        <p:nvSpPr>
          <p:cNvPr id="6" name="Tijdelijke aanduiding voor dianummer 5"/>
          <p:cNvSpPr>
            <a:spLocks noGrp="1"/>
          </p:cNvSpPr>
          <p:nvPr>
            <p:ph type="sldNum" sz="quarter" idx="12"/>
          </p:nvPr>
        </p:nvSpPr>
        <p:spPr>
          <a:xfrm>
            <a:off x="5893668" y="6640247"/>
            <a:ext cx="755104" cy="216000"/>
          </a:xfrm>
        </p:spPr>
        <p:txBody>
          <a:bodyPr/>
          <a:lstStyle/>
          <a:p>
            <a:fld id="{74950D1B-8AAF-4840-A62C-1E8A69D272A1}" type="slidenum">
              <a:rPr lang="nl-NL" smtClean="0"/>
              <a:t>‹nr.›</a:t>
            </a:fld>
            <a:endParaRPr lang="nl-NL"/>
          </a:p>
        </p:txBody>
      </p:sp>
    </p:spTree>
    <p:extLst>
      <p:ext uri="{BB962C8B-B14F-4D97-AF65-F5344CB8AC3E}">
        <p14:creationId xmlns:p14="http://schemas.microsoft.com/office/powerpoint/2010/main" val="2028025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Grafisch Technisch 2">
    <p:spTree>
      <p:nvGrpSpPr>
        <p:cNvPr id="1" name=""/>
        <p:cNvGrpSpPr/>
        <p:nvPr/>
      </p:nvGrpSpPr>
      <p:grpSpPr>
        <a:xfrm>
          <a:off x="0" y="0"/>
          <a:ext cx="0" cy="0"/>
          <a:chOff x="0" y="0"/>
          <a:chExt cx="0" cy="0"/>
        </a:xfrm>
      </p:grpSpPr>
      <p:pic>
        <p:nvPicPr>
          <p:cNvPr id="10" name="Afbeelding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ond enkele hoek rechthoek 7"/>
          <p:cNvSpPr/>
          <p:nvPr/>
        </p:nvSpPr>
        <p:spPr>
          <a:xfrm flipH="1" flipV="1">
            <a:off x="2268000" y="2268488"/>
            <a:ext cx="6876000" cy="1728000"/>
          </a:xfrm>
          <a:prstGeom prst="round1Rect">
            <a:avLst/>
          </a:prstGeom>
          <a:solidFill>
            <a:srgbClr val="FFFFFF">
              <a:alpha val="7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sp>
        <p:nvSpPr>
          <p:cNvPr id="9" name="Rond enkele hoek rechthoek 8"/>
          <p:cNvSpPr/>
          <p:nvPr/>
        </p:nvSpPr>
        <p:spPr>
          <a:xfrm flipH="1">
            <a:off x="2268000" y="4140000"/>
            <a:ext cx="6876000" cy="1152128"/>
          </a:xfrm>
          <a:prstGeom prst="round1Rect">
            <a:avLst>
              <a:gd name="adj" fmla="val 26852"/>
            </a:avLst>
          </a:prstGeom>
          <a:gradFill>
            <a:gsLst>
              <a:gs pos="64000">
                <a:srgbClr val="3B76B6">
                  <a:alpha val="75000"/>
                </a:srgbClr>
              </a:gs>
              <a:gs pos="0">
                <a:srgbClr val="2C3C8B"/>
              </a:gs>
              <a:gs pos="100000">
                <a:srgbClr val="4AAFE0"/>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nl-NL" dirty="0"/>
          </a:p>
        </p:txBody>
      </p:sp>
      <p:sp>
        <p:nvSpPr>
          <p:cNvPr id="2" name="Titel 1"/>
          <p:cNvSpPr>
            <a:spLocks noGrp="1"/>
          </p:cNvSpPr>
          <p:nvPr>
            <p:ph type="ctrTitle" hasCustomPrompt="1"/>
          </p:nvPr>
        </p:nvSpPr>
        <p:spPr>
          <a:xfrm>
            <a:off x="2576860" y="2268488"/>
            <a:ext cx="6567140" cy="1728000"/>
          </a:xfrm>
        </p:spPr>
        <p:txBody>
          <a:bodyPr>
            <a:noAutofit/>
          </a:bodyPr>
          <a:lstStyle>
            <a:lvl1pPr algn="l">
              <a:defRPr sz="3800" b="1">
                <a:solidFill>
                  <a:srgbClr val="2C3C8B"/>
                </a:solidFill>
                <a:latin typeface="Verdana" pitchFamily="34" charset="0"/>
                <a:ea typeface="Verdana" pitchFamily="34" charset="0"/>
                <a:cs typeface="Verdana" pitchFamily="34" charset="0"/>
              </a:defRPr>
            </a:lvl1pPr>
          </a:lstStyle>
          <a:p>
            <a:r>
              <a:rPr lang="nl-NL" dirty="0" smtClean="0"/>
              <a:t>Titel</a:t>
            </a:r>
            <a:endParaRPr lang="nl-NL" dirty="0"/>
          </a:p>
        </p:txBody>
      </p:sp>
      <p:sp>
        <p:nvSpPr>
          <p:cNvPr id="3" name="Ondertitel 2"/>
          <p:cNvSpPr>
            <a:spLocks noGrp="1"/>
          </p:cNvSpPr>
          <p:nvPr>
            <p:ph type="subTitle" idx="1" hasCustomPrompt="1"/>
          </p:nvPr>
        </p:nvSpPr>
        <p:spPr>
          <a:xfrm>
            <a:off x="2576860" y="4374000"/>
            <a:ext cx="6423012" cy="360000"/>
          </a:xfrm>
        </p:spPr>
        <p:txBody>
          <a:bodyPr>
            <a:noAutofit/>
          </a:bodyPr>
          <a:lstStyle>
            <a:lvl1pPr marL="0" indent="0" algn="l">
              <a:buNone/>
              <a:defRPr sz="1800" b="0">
                <a:solidFill>
                  <a:srgbClr val="FFFFFF"/>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Naam</a:t>
            </a:r>
            <a:endParaRPr lang="nl-NL" dirty="0"/>
          </a:p>
        </p:txBody>
      </p:sp>
      <p:sp>
        <p:nvSpPr>
          <p:cNvPr id="11" name="Tijdelijke aanduiding voor tekst 5"/>
          <p:cNvSpPr>
            <a:spLocks noGrp="1"/>
          </p:cNvSpPr>
          <p:nvPr>
            <p:ph type="body" sz="quarter" idx="10" hasCustomPrompt="1"/>
          </p:nvPr>
        </p:nvSpPr>
        <p:spPr>
          <a:xfrm>
            <a:off x="2577600" y="4766900"/>
            <a:ext cx="6422400" cy="360000"/>
          </a:xfrm>
        </p:spPr>
        <p:txBody>
          <a:bodyPr vert="horz" lIns="91440" tIns="45720" rIns="91440" bIns="45720" rtlCol="0">
            <a:noAutofit/>
          </a:bodyPr>
          <a:lstStyle>
            <a:lvl1pPr marL="342900" indent="-342900">
              <a:buNone/>
              <a:defRPr lang="nl-NL" sz="1800" b="0" dirty="0" smtClean="0">
                <a:solidFill>
                  <a:srgbClr val="FFFFFF"/>
                </a:solidFill>
                <a:latin typeface="Verdana" pitchFamily="34" charset="0"/>
                <a:ea typeface="Verdana" pitchFamily="34" charset="0"/>
                <a:cs typeface="Verdana" pitchFamily="34" charset="0"/>
              </a:defRPr>
            </a:lvl1pPr>
          </a:lstStyle>
          <a:p>
            <a:pPr marL="0" lvl="0" indent="0"/>
            <a:r>
              <a:rPr lang="nl-NL" dirty="0" smtClean="0"/>
              <a:t>Datum</a:t>
            </a:r>
          </a:p>
        </p:txBody>
      </p:sp>
      <p:grpSp>
        <p:nvGrpSpPr>
          <p:cNvPr id="12" name="Groep 11"/>
          <p:cNvGrpSpPr/>
          <p:nvPr/>
        </p:nvGrpSpPr>
        <p:grpSpPr>
          <a:xfrm>
            <a:off x="279400" y="0"/>
            <a:ext cx="2005236" cy="1116000"/>
            <a:chOff x="279400" y="0"/>
            <a:chExt cx="2005236" cy="1116000"/>
          </a:xfrm>
        </p:grpSpPr>
        <p:sp>
          <p:nvSpPr>
            <p:cNvPr id="13" name="Rond enkele hoek rechthoek 14"/>
            <p:cNvSpPr/>
            <p:nvPr/>
          </p:nvSpPr>
          <p:spPr>
            <a:xfrm flipV="1">
              <a:off x="279400" y="0"/>
              <a:ext cx="2005236" cy="1116000"/>
            </a:xfrm>
            <a:prstGeom prst="round1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80" y="207296"/>
              <a:ext cx="1440000" cy="720000"/>
            </a:xfrm>
            <a:prstGeom prst="rect">
              <a:avLst/>
            </a:prstGeom>
          </p:spPr>
        </p:pic>
      </p:grpSp>
    </p:spTree>
    <p:extLst>
      <p:ext uri="{BB962C8B-B14F-4D97-AF65-F5344CB8AC3E}">
        <p14:creationId xmlns:p14="http://schemas.microsoft.com/office/powerpoint/2010/main" val="871760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ot dia">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0"/>
          </p:nvPr>
        </p:nvSpPr>
        <p:spPr/>
        <p:txBody>
          <a:bodyPr/>
          <a:lstStyle/>
          <a:p>
            <a:fld id="{74950D1B-8AAF-4840-A62C-1E8A69D272A1}" type="slidenum">
              <a:rPr lang="nl-NL" smtClean="0"/>
              <a:t>‹nr.›</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atum 4"/>
          <p:cNvSpPr>
            <a:spLocks noGrp="1"/>
          </p:cNvSpPr>
          <p:nvPr>
            <p:ph type="dt" sz="half" idx="12"/>
          </p:nvPr>
        </p:nvSpPr>
        <p:spPr/>
        <p:txBody>
          <a:bodyPr/>
          <a:lstStyle/>
          <a:p>
            <a:fld id="{686F3C31-92D2-4FEC-93B9-F821B7D50FFC}" type="datetimeFigureOut">
              <a:rPr lang="nl-NL" smtClean="0"/>
              <a:t>4-6-2018</a:t>
            </a:fld>
            <a:endParaRPr lang="nl-NL"/>
          </a:p>
        </p:txBody>
      </p:sp>
      <p:sp>
        <p:nvSpPr>
          <p:cNvPr id="6" name="Rechthoek 5"/>
          <p:cNvSpPr/>
          <p:nvPr/>
        </p:nvSpPr>
        <p:spPr>
          <a:xfrm>
            <a:off x="6891370" y="5661280"/>
            <a:ext cx="2232280" cy="1196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03" y="2312860"/>
            <a:ext cx="4785218" cy="1944000"/>
          </a:xfrm>
          <a:prstGeom prst="rect">
            <a:avLst/>
          </a:prstGeom>
        </p:spPr>
      </p:pic>
    </p:spTree>
    <p:extLst>
      <p:ext uri="{BB962C8B-B14F-4D97-AF65-F5344CB8AC3E}">
        <p14:creationId xmlns:p14="http://schemas.microsoft.com/office/powerpoint/2010/main" val="345411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4500"/>
            </a:lvl1pPr>
          </a:lstStyle>
          <a:p>
            <a:r>
              <a:rPr lang="nl-NL" smtClean="0"/>
              <a:t>Klik om de stijl te bewerken</a:t>
            </a:r>
            <a:endParaRPr lang="nl-NL"/>
          </a:p>
        </p:txBody>
      </p:sp>
      <p:sp>
        <p:nvSpPr>
          <p:cNvPr id="3" name="Ondertitel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686F3C31-92D2-4FEC-93B9-F821B7D50FFC}" type="datetimeFigureOut">
              <a:rPr lang="nl-NL" smtClean="0"/>
              <a:t>4-6-2018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74950D1B-8AAF-4840-A62C-1E8A69D272A1}" type="slidenum">
              <a:rPr lang="nl-NL" smtClean="0"/>
              <a:t>‹nr.›</a:t>
            </a:fld>
            <a:endParaRPr lang="nl-NL"/>
          </a:p>
        </p:txBody>
      </p:sp>
    </p:spTree>
    <p:extLst>
      <p:ext uri="{BB962C8B-B14F-4D97-AF65-F5344CB8AC3E}">
        <p14:creationId xmlns:p14="http://schemas.microsoft.com/office/powerpoint/2010/main" val="2711034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el 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tekst 2"/>
          <p:cNvSpPr>
            <a:spLocks noGrp="1"/>
          </p:cNvSpPr>
          <p:nvPr>
            <p:ph type="body" idx="1"/>
          </p:nvPr>
        </p:nvSpPr>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ianummer 3"/>
          <p:cNvSpPr>
            <a:spLocks noGrp="1"/>
          </p:cNvSpPr>
          <p:nvPr>
            <p:ph type="sldNum" sz="quarter" idx="10"/>
          </p:nvPr>
        </p:nvSpPr>
        <p:spPr/>
        <p:txBody>
          <a:bodyPr/>
          <a:lstStyle/>
          <a:p>
            <a:fld id="{74950D1B-8AAF-4840-A62C-1E8A69D272A1}" type="slidenum">
              <a:rPr lang="nl-NL" smtClean="0"/>
              <a:t>‹nr.›</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atum 5"/>
          <p:cNvSpPr>
            <a:spLocks noGrp="1"/>
          </p:cNvSpPr>
          <p:nvPr>
            <p:ph type="dt" sz="half" idx="12"/>
          </p:nvPr>
        </p:nvSpPr>
        <p:spPr/>
        <p:txBody>
          <a:bodyPr/>
          <a:lstStyle/>
          <a:p>
            <a:fld id="{686F3C31-92D2-4FEC-93B9-F821B7D50FFC}" type="datetimeFigureOut">
              <a:rPr lang="nl-NL" smtClean="0"/>
              <a:t>4-6-2018</a:t>
            </a:fld>
            <a:endParaRPr lang="nl-NL"/>
          </a:p>
        </p:txBody>
      </p:sp>
    </p:spTree>
    <p:extLst>
      <p:ext uri="{BB962C8B-B14F-4D97-AF65-F5344CB8AC3E}">
        <p14:creationId xmlns:p14="http://schemas.microsoft.com/office/powerpoint/2010/main" val="3810019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Grafisch Technisch 3">
    <p:spTree>
      <p:nvGrpSpPr>
        <p:cNvPr id="1" name=""/>
        <p:cNvGrpSpPr/>
        <p:nvPr/>
      </p:nvGrpSpPr>
      <p:grpSpPr>
        <a:xfrm>
          <a:off x="0" y="0"/>
          <a:ext cx="0" cy="0"/>
          <a:chOff x="0" y="0"/>
          <a:chExt cx="0" cy="0"/>
        </a:xfrm>
      </p:grpSpPr>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ond enkele hoek rechthoek 7"/>
          <p:cNvSpPr/>
          <p:nvPr/>
        </p:nvSpPr>
        <p:spPr>
          <a:xfrm flipH="1" flipV="1">
            <a:off x="2268000" y="2268488"/>
            <a:ext cx="6876000" cy="1728000"/>
          </a:xfrm>
          <a:prstGeom prst="round1Rect">
            <a:avLst/>
          </a:prstGeom>
          <a:solidFill>
            <a:srgbClr val="FFFFFF">
              <a:alpha val="7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sp>
        <p:nvSpPr>
          <p:cNvPr id="9" name="Rond enkele hoek rechthoek 8"/>
          <p:cNvSpPr/>
          <p:nvPr/>
        </p:nvSpPr>
        <p:spPr>
          <a:xfrm flipH="1">
            <a:off x="2268000" y="4140000"/>
            <a:ext cx="6876000" cy="1152128"/>
          </a:xfrm>
          <a:prstGeom prst="round1Rect">
            <a:avLst>
              <a:gd name="adj" fmla="val 26852"/>
            </a:avLst>
          </a:prstGeom>
          <a:gradFill>
            <a:gsLst>
              <a:gs pos="64000">
                <a:srgbClr val="3B76B6">
                  <a:alpha val="75000"/>
                </a:srgbClr>
              </a:gs>
              <a:gs pos="0">
                <a:srgbClr val="2C3C8B"/>
              </a:gs>
              <a:gs pos="100000">
                <a:srgbClr val="4AAFE0"/>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nl-NL" dirty="0"/>
          </a:p>
        </p:txBody>
      </p:sp>
      <p:sp>
        <p:nvSpPr>
          <p:cNvPr id="2" name="Titel 1"/>
          <p:cNvSpPr>
            <a:spLocks noGrp="1"/>
          </p:cNvSpPr>
          <p:nvPr>
            <p:ph type="ctrTitle" hasCustomPrompt="1"/>
          </p:nvPr>
        </p:nvSpPr>
        <p:spPr>
          <a:xfrm>
            <a:off x="2576860" y="2268488"/>
            <a:ext cx="6567140" cy="1728000"/>
          </a:xfrm>
        </p:spPr>
        <p:txBody>
          <a:bodyPr>
            <a:noAutofit/>
          </a:bodyPr>
          <a:lstStyle>
            <a:lvl1pPr algn="l">
              <a:defRPr sz="3800" b="1">
                <a:solidFill>
                  <a:srgbClr val="2C3C8B"/>
                </a:solidFill>
                <a:latin typeface="Verdana" pitchFamily="34" charset="0"/>
                <a:ea typeface="Verdana" pitchFamily="34" charset="0"/>
                <a:cs typeface="Verdana" pitchFamily="34" charset="0"/>
              </a:defRPr>
            </a:lvl1pPr>
          </a:lstStyle>
          <a:p>
            <a:r>
              <a:rPr lang="nl-NL" dirty="0" smtClean="0"/>
              <a:t>Titel</a:t>
            </a:r>
            <a:endParaRPr lang="nl-NL" dirty="0"/>
          </a:p>
        </p:txBody>
      </p:sp>
      <p:sp>
        <p:nvSpPr>
          <p:cNvPr id="3" name="Ondertitel 2"/>
          <p:cNvSpPr>
            <a:spLocks noGrp="1"/>
          </p:cNvSpPr>
          <p:nvPr>
            <p:ph type="subTitle" idx="1" hasCustomPrompt="1"/>
          </p:nvPr>
        </p:nvSpPr>
        <p:spPr>
          <a:xfrm>
            <a:off x="2576860" y="4374000"/>
            <a:ext cx="6423012" cy="360000"/>
          </a:xfrm>
        </p:spPr>
        <p:txBody>
          <a:bodyPr>
            <a:noAutofit/>
          </a:bodyPr>
          <a:lstStyle>
            <a:lvl1pPr marL="0" indent="0" algn="l">
              <a:buNone/>
              <a:defRPr sz="1800" b="0">
                <a:solidFill>
                  <a:srgbClr val="FFFFFF"/>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Naam</a:t>
            </a:r>
            <a:endParaRPr lang="nl-NL" dirty="0"/>
          </a:p>
        </p:txBody>
      </p:sp>
      <p:sp>
        <p:nvSpPr>
          <p:cNvPr id="11" name="Tijdelijke aanduiding voor tekst 5"/>
          <p:cNvSpPr>
            <a:spLocks noGrp="1"/>
          </p:cNvSpPr>
          <p:nvPr>
            <p:ph type="body" sz="quarter" idx="10" hasCustomPrompt="1"/>
          </p:nvPr>
        </p:nvSpPr>
        <p:spPr>
          <a:xfrm>
            <a:off x="2577600" y="4766900"/>
            <a:ext cx="6422400" cy="360000"/>
          </a:xfrm>
        </p:spPr>
        <p:txBody>
          <a:bodyPr vert="horz" lIns="91440" tIns="45720" rIns="91440" bIns="45720" rtlCol="0">
            <a:noAutofit/>
          </a:bodyPr>
          <a:lstStyle>
            <a:lvl1pPr marL="342900" indent="-342900">
              <a:buNone/>
              <a:defRPr lang="nl-NL" sz="1800" b="0" dirty="0" smtClean="0">
                <a:solidFill>
                  <a:srgbClr val="FFFFFF"/>
                </a:solidFill>
                <a:latin typeface="Verdana" pitchFamily="34" charset="0"/>
                <a:ea typeface="Verdana" pitchFamily="34" charset="0"/>
                <a:cs typeface="Verdana" pitchFamily="34" charset="0"/>
              </a:defRPr>
            </a:lvl1pPr>
          </a:lstStyle>
          <a:p>
            <a:pPr marL="0" lvl="0" indent="0"/>
            <a:r>
              <a:rPr lang="nl-NL" dirty="0" smtClean="0"/>
              <a:t>Datum</a:t>
            </a:r>
          </a:p>
        </p:txBody>
      </p:sp>
      <p:grpSp>
        <p:nvGrpSpPr>
          <p:cNvPr id="10" name="Groep 9"/>
          <p:cNvGrpSpPr/>
          <p:nvPr/>
        </p:nvGrpSpPr>
        <p:grpSpPr>
          <a:xfrm>
            <a:off x="279400" y="0"/>
            <a:ext cx="2005236" cy="1116000"/>
            <a:chOff x="279400" y="0"/>
            <a:chExt cx="2005236" cy="1116000"/>
          </a:xfrm>
        </p:grpSpPr>
        <p:sp>
          <p:nvSpPr>
            <p:cNvPr id="12" name="Rond enkele hoek rechthoek 14"/>
            <p:cNvSpPr/>
            <p:nvPr/>
          </p:nvSpPr>
          <p:spPr>
            <a:xfrm flipV="1">
              <a:off x="279400" y="0"/>
              <a:ext cx="2005236" cy="1116000"/>
            </a:xfrm>
            <a:prstGeom prst="round1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80" y="207296"/>
              <a:ext cx="1440000" cy="720000"/>
            </a:xfrm>
            <a:prstGeom prst="rect">
              <a:avLst/>
            </a:prstGeom>
          </p:spPr>
        </p:pic>
      </p:grpSp>
    </p:spTree>
    <p:extLst>
      <p:ext uri="{BB962C8B-B14F-4D97-AF65-F5344CB8AC3E}">
        <p14:creationId xmlns:p14="http://schemas.microsoft.com/office/powerpoint/2010/main" val="98210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Grafisch Technisch 4">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ond enkele hoek rechthoek 7"/>
          <p:cNvSpPr/>
          <p:nvPr/>
        </p:nvSpPr>
        <p:spPr>
          <a:xfrm flipH="1" flipV="1">
            <a:off x="2268000" y="2268488"/>
            <a:ext cx="6876000" cy="1728000"/>
          </a:xfrm>
          <a:prstGeom prst="round1Rect">
            <a:avLst/>
          </a:prstGeom>
          <a:solidFill>
            <a:srgbClr val="FFFFFF">
              <a:alpha val="7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sp>
        <p:nvSpPr>
          <p:cNvPr id="9" name="Rond enkele hoek rechthoek 8"/>
          <p:cNvSpPr/>
          <p:nvPr/>
        </p:nvSpPr>
        <p:spPr>
          <a:xfrm flipH="1">
            <a:off x="2268000" y="4140000"/>
            <a:ext cx="6876000" cy="1152128"/>
          </a:xfrm>
          <a:prstGeom prst="round1Rect">
            <a:avLst>
              <a:gd name="adj" fmla="val 26852"/>
            </a:avLst>
          </a:prstGeom>
          <a:gradFill>
            <a:gsLst>
              <a:gs pos="64000">
                <a:srgbClr val="3B76B6">
                  <a:alpha val="75000"/>
                </a:srgbClr>
              </a:gs>
              <a:gs pos="0">
                <a:srgbClr val="2C3C8B"/>
              </a:gs>
              <a:gs pos="100000">
                <a:srgbClr val="4AAFE0"/>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nl-NL" dirty="0"/>
          </a:p>
        </p:txBody>
      </p:sp>
      <p:sp>
        <p:nvSpPr>
          <p:cNvPr id="2" name="Titel 1"/>
          <p:cNvSpPr>
            <a:spLocks noGrp="1"/>
          </p:cNvSpPr>
          <p:nvPr>
            <p:ph type="ctrTitle" hasCustomPrompt="1"/>
          </p:nvPr>
        </p:nvSpPr>
        <p:spPr>
          <a:xfrm>
            <a:off x="2576860" y="2268488"/>
            <a:ext cx="6567140" cy="1728000"/>
          </a:xfrm>
        </p:spPr>
        <p:txBody>
          <a:bodyPr>
            <a:noAutofit/>
          </a:bodyPr>
          <a:lstStyle>
            <a:lvl1pPr algn="l">
              <a:defRPr sz="3800" b="1">
                <a:solidFill>
                  <a:srgbClr val="2C3C8B"/>
                </a:solidFill>
                <a:latin typeface="Verdana" pitchFamily="34" charset="0"/>
                <a:ea typeface="Verdana" pitchFamily="34" charset="0"/>
                <a:cs typeface="Verdana" pitchFamily="34" charset="0"/>
              </a:defRPr>
            </a:lvl1pPr>
          </a:lstStyle>
          <a:p>
            <a:r>
              <a:rPr lang="nl-NL" dirty="0" smtClean="0"/>
              <a:t>Titel</a:t>
            </a:r>
            <a:endParaRPr lang="nl-NL" dirty="0"/>
          </a:p>
        </p:txBody>
      </p:sp>
      <p:sp>
        <p:nvSpPr>
          <p:cNvPr id="3" name="Ondertitel 2"/>
          <p:cNvSpPr>
            <a:spLocks noGrp="1"/>
          </p:cNvSpPr>
          <p:nvPr>
            <p:ph type="subTitle" idx="1" hasCustomPrompt="1"/>
          </p:nvPr>
        </p:nvSpPr>
        <p:spPr>
          <a:xfrm>
            <a:off x="2576860" y="4374000"/>
            <a:ext cx="6423012" cy="360000"/>
          </a:xfrm>
        </p:spPr>
        <p:txBody>
          <a:bodyPr>
            <a:noAutofit/>
          </a:bodyPr>
          <a:lstStyle>
            <a:lvl1pPr marL="0" indent="0" algn="l">
              <a:buNone/>
              <a:defRPr sz="1800" b="0">
                <a:solidFill>
                  <a:srgbClr val="FFFFFF"/>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Naam</a:t>
            </a:r>
            <a:endParaRPr lang="nl-NL" dirty="0"/>
          </a:p>
        </p:txBody>
      </p:sp>
      <p:sp>
        <p:nvSpPr>
          <p:cNvPr id="10" name="Tijdelijke aanduiding voor tekst 5"/>
          <p:cNvSpPr>
            <a:spLocks noGrp="1"/>
          </p:cNvSpPr>
          <p:nvPr>
            <p:ph type="body" sz="quarter" idx="10" hasCustomPrompt="1"/>
          </p:nvPr>
        </p:nvSpPr>
        <p:spPr>
          <a:xfrm>
            <a:off x="2577600" y="4766900"/>
            <a:ext cx="6422400" cy="360000"/>
          </a:xfrm>
        </p:spPr>
        <p:txBody>
          <a:bodyPr vert="horz" lIns="91440" tIns="45720" rIns="91440" bIns="45720" rtlCol="0">
            <a:noAutofit/>
          </a:bodyPr>
          <a:lstStyle>
            <a:lvl1pPr marL="342900" indent="-342900">
              <a:buNone/>
              <a:defRPr lang="nl-NL" sz="1800" b="0" dirty="0" smtClean="0">
                <a:solidFill>
                  <a:srgbClr val="FFFFFF"/>
                </a:solidFill>
                <a:latin typeface="Verdana" pitchFamily="34" charset="0"/>
                <a:ea typeface="Verdana" pitchFamily="34" charset="0"/>
                <a:cs typeface="Verdana" pitchFamily="34" charset="0"/>
              </a:defRPr>
            </a:lvl1pPr>
          </a:lstStyle>
          <a:p>
            <a:pPr marL="0" lvl="0" indent="0"/>
            <a:r>
              <a:rPr lang="nl-NL" dirty="0" smtClean="0"/>
              <a:t>Datum</a:t>
            </a:r>
          </a:p>
        </p:txBody>
      </p:sp>
      <p:grpSp>
        <p:nvGrpSpPr>
          <p:cNvPr id="11" name="Groep 10"/>
          <p:cNvGrpSpPr/>
          <p:nvPr/>
        </p:nvGrpSpPr>
        <p:grpSpPr>
          <a:xfrm>
            <a:off x="279400" y="0"/>
            <a:ext cx="2005236" cy="1116000"/>
            <a:chOff x="279400" y="0"/>
            <a:chExt cx="2005236" cy="1116000"/>
          </a:xfrm>
        </p:grpSpPr>
        <p:sp>
          <p:nvSpPr>
            <p:cNvPr id="12" name="Rond enkele hoek rechthoek 14"/>
            <p:cNvSpPr/>
            <p:nvPr/>
          </p:nvSpPr>
          <p:spPr>
            <a:xfrm flipV="1">
              <a:off x="279400" y="0"/>
              <a:ext cx="2005236" cy="1116000"/>
            </a:xfrm>
            <a:prstGeom prst="round1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80" y="207296"/>
              <a:ext cx="1440000" cy="720000"/>
            </a:xfrm>
            <a:prstGeom prst="rect">
              <a:avLst/>
            </a:prstGeom>
          </p:spPr>
        </p:pic>
      </p:grpSp>
    </p:spTree>
    <p:extLst>
      <p:ext uri="{BB962C8B-B14F-4D97-AF65-F5344CB8AC3E}">
        <p14:creationId xmlns:p14="http://schemas.microsoft.com/office/powerpoint/2010/main" val="2927415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Vitens 2">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ond enkele hoek rechthoek 7"/>
          <p:cNvSpPr/>
          <p:nvPr/>
        </p:nvSpPr>
        <p:spPr>
          <a:xfrm flipH="1" flipV="1">
            <a:off x="2268000" y="2268488"/>
            <a:ext cx="6876000" cy="1728000"/>
          </a:xfrm>
          <a:prstGeom prst="round1Rect">
            <a:avLst/>
          </a:prstGeom>
          <a:solidFill>
            <a:srgbClr val="FFFFFF">
              <a:alpha val="7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sp>
        <p:nvSpPr>
          <p:cNvPr id="9" name="Rond enkele hoek rechthoek 8"/>
          <p:cNvSpPr/>
          <p:nvPr/>
        </p:nvSpPr>
        <p:spPr>
          <a:xfrm flipH="1">
            <a:off x="2268000" y="4140000"/>
            <a:ext cx="6876000" cy="1152128"/>
          </a:xfrm>
          <a:prstGeom prst="round1Rect">
            <a:avLst>
              <a:gd name="adj" fmla="val 26852"/>
            </a:avLst>
          </a:prstGeom>
          <a:gradFill>
            <a:gsLst>
              <a:gs pos="64000">
                <a:srgbClr val="3B76B6">
                  <a:alpha val="75000"/>
                </a:srgbClr>
              </a:gs>
              <a:gs pos="0">
                <a:srgbClr val="2C3C8B"/>
              </a:gs>
              <a:gs pos="100000">
                <a:srgbClr val="4AAFE0"/>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nl-NL" dirty="0"/>
          </a:p>
        </p:txBody>
      </p:sp>
      <p:sp>
        <p:nvSpPr>
          <p:cNvPr id="2" name="Titel 1"/>
          <p:cNvSpPr>
            <a:spLocks noGrp="1"/>
          </p:cNvSpPr>
          <p:nvPr>
            <p:ph type="ctrTitle" hasCustomPrompt="1"/>
          </p:nvPr>
        </p:nvSpPr>
        <p:spPr>
          <a:xfrm>
            <a:off x="2576860" y="2268488"/>
            <a:ext cx="6567140" cy="1728000"/>
          </a:xfrm>
        </p:spPr>
        <p:txBody>
          <a:bodyPr>
            <a:noAutofit/>
          </a:bodyPr>
          <a:lstStyle>
            <a:lvl1pPr algn="l">
              <a:defRPr sz="3800" b="1">
                <a:solidFill>
                  <a:srgbClr val="2C3C8B"/>
                </a:solidFill>
                <a:latin typeface="Verdana" pitchFamily="34" charset="0"/>
                <a:ea typeface="Verdana" pitchFamily="34" charset="0"/>
                <a:cs typeface="Verdana" pitchFamily="34" charset="0"/>
              </a:defRPr>
            </a:lvl1pPr>
          </a:lstStyle>
          <a:p>
            <a:r>
              <a:rPr lang="nl-NL" dirty="0" smtClean="0"/>
              <a:t>Titel</a:t>
            </a:r>
            <a:endParaRPr lang="nl-NL" dirty="0"/>
          </a:p>
        </p:txBody>
      </p:sp>
      <p:sp>
        <p:nvSpPr>
          <p:cNvPr id="3" name="Ondertitel 2"/>
          <p:cNvSpPr>
            <a:spLocks noGrp="1"/>
          </p:cNvSpPr>
          <p:nvPr>
            <p:ph type="subTitle" idx="1" hasCustomPrompt="1"/>
          </p:nvPr>
        </p:nvSpPr>
        <p:spPr>
          <a:xfrm>
            <a:off x="2576860" y="4374000"/>
            <a:ext cx="6423012" cy="360000"/>
          </a:xfrm>
        </p:spPr>
        <p:txBody>
          <a:bodyPr>
            <a:noAutofit/>
          </a:bodyPr>
          <a:lstStyle>
            <a:lvl1pPr marL="0" indent="0" algn="l">
              <a:buNone/>
              <a:defRPr sz="1800" b="0">
                <a:solidFill>
                  <a:srgbClr val="FFFFFF"/>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Naam</a:t>
            </a:r>
            <a:endParaRPr lang="nl-NL" dirty="0"/>
          </a:p>
        </p:txBody>
      </p:sp>
      <p:sp>
        <p:nvSpPr>
          <p:cNvPr id="10" name="Tijdelijke aanduiding voor tekst 5"/>
          <p:cNvSpPr>
            <a:spLocks noGrp="1"/>
          </p:cNvSpPr>
          <p:nvPr>
            <p:ph type="body" sz="quarter" idx="10" hasCustomPrompt="1"/>
          </p:nvPr>
        </p:nvSpPr>
        <p:spPr>
          <a:xfrm>
            <a:off x="2577600" y="4766900"/>
            <a:ext cx="6422400" cy="360000"/>
          </a:xfrm>
        </p:spPr>
        <p:txBody>
          <a:bodyPr vert="horz" lIns="91440" tIns="45720" rIns="91440" bIns="45720" rtlCol="0">
            <a:noAutofit/>
          </a:bodyPr>
          <a:lstStyle>
            <a:lvl1pPr marL="342900" indent="-342900">
              <a:buNone/>
              <a:defRPr lang="nl-NL" sz="1800" b="0" dirty="0" smtClean="0">
                <a:solidFill>
                  <a:srgbClr val="FFFFFF"/>
                </a:solidFill>
                <a:latin typeface="Verdana" pitchFamily="34" charset="0"/>
                <a:ea typeface="Verdana" pitchFamily="34" charset="0"/>
                <a:cs typeface="Verdana" pitchFamily="34" charset="0"/>
              </a:defRPr>
            </a:lvl1pPr>
          </a:lstStyle>
          <a:p>
            <a:pPr marL="0" lvl="0" indent="0"/>
            <a:r>
              <a:rPr lang="nl-NL" dirty="0" smtClean="0"/>
              <a:t>Datum</a:t>
            </a:r>
          </a:p>
        </p:txBody>
      </p:sp>
      <p:grpSp>
        <p:nvGrpSpPr>
          <p:cNvPr id="11" name="Groep 10"/>
          <p:cNvGrpSpPr/>
          <p:nvPr/>
        </p:nvGrpSpPr>
        <p:grpSpPr>
          <a:xfrm>
            <a:off x="279400" y="0"/>
            <a:ext cx="2005236" cy="1116000"/>
            <a:chOff x="279400" y="0"/>
            <a:chExt cx="2005236" cy="1116000"/>
          </a:xfrm>
        </p:grpSpPr>
        <p:sp>
          <p:nvSpPr>
            <p:cNvPr id="12" name="Rond enkele hoek rechthoek 14"/>
            <p:cNvSpPr/>
            <p:nvPr/>
          </p:nvSpPr>
          <p:spPr>
            <a:xfrm flipV="1">
              <a:off x="279400" y="0"/>
              <a:ext cx="2005236" cy="1116000"/>
            </a:xfrm>
            <a:prstGeom prst="round1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80" y="207296"/>
              <a:ext cx="1440000" cy="720000"/>
            </a:xfrm>
            <a:prstGeom prst="rect">
              <a:avLst/>
            </a:prstGeom>
          </p:spPr>
        </p:pic>
      </p:grpSp>
    </p:spTree>
    <p:extLst>
      <p:ext uri="{BB962C8B-B14F-4D97-AF65-F5344CB8AC3E}">
        <p14:creationId xmlns:p14="http://schemas.microsoft.com/office/powerpoint/2010/main" val="650715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chnisch 5">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sp>
        <p:nvSpPr>
          <p:cNvPr id="8" name="Rond enkele hoek rechthoek 7"/>
          <p:cNvSpPr/>
          <p:nvPr/>
        </p:nvSpPr>
        <p:spPr>
          <a:xfrm flipH="1" flipV="1">
            <a:off x="2268000" y="2268488"/>
            <a:ext cx="6876000" cy="1728000"/>
          </a:xfrm>
          <a:prstGeom prst="round1Rect">
            <a:avLst/>
          </a:prstGeom>
          <a:solidFill>
            <a:srgbClr val="FFFFFF">
              <a:alpha val="7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sp>
        <p:nvSpPr>
          <p:cNvPr id="9" name="Rond enkele hoek rechthoek 8"/>
          <p:cNvSpPr/>
          <p:nvPr/>
        </p:nvSpPr>
        <p:spPr>
          <a:xfrm flipH="1">
            <a:off x="2268000" y="4140000"/>
            <a:ext cx="6876000" cy="1152128"/>
          </a:xfrm>
          <a:prstGeom prst="round1Rect">
            <a:avLst>
              <a:gd name="adj" fmla="val 26852"/>
            </a:avLst>
          </a:prstGeom>
          <a:gradFill>
            <a:gsLst>
              <a:gs pos="25000">
                <a:srgbClr val="3B76B6">
                  <a:alpha val="75000"/>
                </a:srgbClr>
              </a:gs>
              <a:gs pos="0">
                <a:srgbClr val="2C3C8B"/>
              </a:gs>
              <a:gs pos="100000">
                <a:srgbClr val="4AAFE0"/>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nl-NL" dirty="0"/>
          </a:p>
        </p:txBody>
      </p:sp>
      <p:sp>
        <p:nvSpPr>
          <p:cNvPr id="2" name="Titel 1"/>
          <p:cNvSpPr>
            <a:spLocks noGrp="1"/>
          </p:cNvSpPr>
          <p:nvPr>
            <p:ph type="ctrTitle" hasCustomPrompt="1"/>
          </p:nvPr>
        </p:nvSpPr>
        <p:spPr>
          <a:xfrm>
            <a:off x="2576860" y="2268488"/>
            <a:ext cx="6567140" cy="1728000"/>
          </a:xfrm>
        </p:spPr>
        <p:txBody>
          <a:bodyPr>
            <a:noAutofit/>
          </a:bodyPr>
          <a:lstStyle>
            <a:lvl1pPr algn="l">
              <a:defRPr sz="3800" b="1">
                <a:solidFill>
                  <a:srgbClr val="2C3C8B"/>
                </a:solidFill>
                <a:latin typeface="Verdana" pitchFamily="34" charset="0"/>
                <a:ea typeface="Verdana" pitchFamily="34" charset="0"/>
                <a:cs typeface="Verdana" pitchFamily="34" charset="0"/>
              </a:defRPr>
            </a:lvl1pPr>
          </a:lstStyle>
          <a:p>
            <a:r>
              <a:rPr lang="nl-NL" dirty="0" smtClean="0"/>
              <a:t>Titel</a:t>
            </a:r>
            <a:endParaRPr lang="nl-NL" dirty="0"/>
          </a:p>
        </p:txBody>
      </p:sp>
      <p:sp>
        <p:nvSpPr>
          <p:cNvPr id="3" name="Ondertitel 2"/>
          <p:cNvSpPr>
            <a:spLocks noGrp="1"/>
          </p:cNvSpPr>
          <p:nvPr>
            <p:ph type="subTitle" idx="1" hasCustomPrompt="1"/>
          </p:nvPr>
        </p:nvSpPr>
        <p:spPr>
          <a:xfrm>
            <a:off x="2576860" y="4374000"/>
            <a:ext cx="6423012" cy="360000"/>
          </a:xfrm>
        </p:spPr>
        <p:txBody>
          <a:bodyPr>
            <a:noAutofit/>
          </a:bodyPr>
          <a:lstStyle>
            <a:lvl1pPr marL="0" indent="0" algn="l">
              <a:buNone/>
              <a:defRPr sz="1800" b="0">
                <a:solidFill>
                  <a:srgbClr val="FFFFFF"/>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Naam</a:t>
            </a:r>
            <a:endParaRPr lang="nl-NL" dirty="0"/>
          </a:p>
        </p:txBody>
      </p:sp>
      <p:sp>
        <p:nvSpPr>
          <p:cNvPr id="10" name="Tijdelijke aanduiding voor tekst 5"/>
          <p:cNvSpPr>
            <a:spLocks noGrp="1"/>
          </p:cNvSpPr>
          <p:nvPr>
            <p:ph type="body" sz="quarter" idx="10" hasCustomPrompt="1"/>
          </p:nvPr>
        </p:nvSpPr>
        <p:spPr>
          <a:xfrm>
            <a:off x="2577600" y="4766900"/>
            <a:ext cx="6422400" cy="360000"/>
          </a:xfrm>
        </p:spPr>
        <p:txBody>
          <a:bodyPr vert="horz" lIns="91440" tIns="45720" rIns="91440" bIns="45720" rtlCol="0">
            <a:noAutofit/>
          </a:bodyPr>
          <a:lstStyle>
            <a:lvl1pPr marL="342900" indent="-342900">
              <a:buNone/>
              <a:defRPr lang="nl-NL" sz="1800" b="0" dirty="0" smtClean="0">
                <a:solidFill>
                  <a:srgbClr val="FFFFFF"/>
                </a:solidFill>
                <a:latin typeface="Verdana" pitchFamily="34" charset="0"/>
                <a:ea typeface="Verdana" pitchFamily="34" charset="0"/>
                <a:cs typeface="Verdana" pitchFamily="34" charset="0"/>
              </a:defRPr>
            </a:lvl1pPr>
          </a:lstStyle>
          <a:p>
            <a:pPr marL="0" lvl="0" indent="0"/>
            <a:r>
              <a:rPr lang="nl-NL" dirty="0" smtClean="0"/>
              <a:t>Datum</a:t>
            </a:r>
          </a:p>
        </p:txBody>
      </p:sp>
      <p:grpSp>
        <p:nvGrpSpPr>
          <p:cNvPr id="11" name="Groep 10"/>
          <p:cNvGrpSpPr/>
          <p:nvPr/>
        </p:nvGrpSpPr>
        <p:grpSpPr>
          <a:xfrm>
            <a:off x="279400" y="0"/>
            <a:ext cx="2005236" cy="1116000"/>
            <a:chOff x="279400" y="0"/>
            <a:chExt cx="2005236" cy="1116000"/>
          </a:xfrm>
        </p:grpSpPr>
        <p:sp>
          <p:nvSpPr>
            <p:cNvPr id="14" name="Rond enkele hoek rechthoek 14"/>
            <p:cNvSpPr/>
            <p:nvPr/>
          </p:nvSpPr>
          <p:spPr>
            <a:xfrm flipV="1">
              <a:off x="279400" y="0"/>
              <a:ext cx="2005236" cy="1116000"/>
            </a:xfrm>
            <a:prstGeom prst="round1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Afbeelding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80" y="207296"/>
              <a:ext cx="1440000" cy="720000"/>
            </a:xfrm>
            <a:prstGeom prst="rect">
              <a:avLst/>
            </a:prstGeom>
          </p:spPr>
        </p:pic>
      </p:grpSp>
    </p:spTree>
    <p:extLst>
      <p:ext uri="{BB962C8B-B14F-4D97-AF65-F5344CB8AC3E}">
        <p14:creationId xmlns:p14="http://schemas.microsoft.com/office/powerpoint/2010/main" val="3287593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Vitens 3">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ond enkele hoek rechthoek 7"/>
          <p:cNvSpPr/>
          <p:nvPr/>
        </p:nvSpPr>
        <p:spPr>
          <a:xfrm flipH="1" flipV="1">
            <a:off x="2268000" y="2268488"/>
            <a:ext cx="6876000" cy="1728000"/>
          </a:xfrm>
          <a:prstGeom prst="round1Rect">
            <a:avLst/>
          </a:prstGeom>
          <a:solidFill>
            <a:srgbClr val="FFFFFF">
              <a:alpha val="7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sp>
        <p:nvSpPr>
          <p:cNvPr id="9" name="Rond enkele hoek rechthoek 8"/>
          <p:cNvSpPr/>
          <p:nvPr/>
        </p:nvSpPr>
        <p:spPr>
          <a:xfrm flipH="1">
            <a:off x="2268000" y="4140000"/>
            <a:ext cx="6876000" cy="1152128"/>
          </a:xfrm>
          <a:prstGeom prst="round1Rect">
            <a:avLst>
              <a:gd name="adj" fmla="val 26852"/>
            </a:avLst>
          </a:prstGeom>
          <a:gradFill>
            <a:gsLst>
              <a:gs pos="25000">
                <a:srgbClr val="3B76B6">
                  <a:alpha val="75000"/>
                </a:srgbClr>
              </a:gs>
              <a:gs pos="0">
                <a:srgbClr val="2C3C8B"/>
              </a:gs>
              <a:gs pos="100000">
                <a:srgbClr val="4AAFE0"/>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nl-NL" dirty="0"/>
          </a:p>
        </p:txBody>
      </p:sp>
      <p:sp>
        <p:nvSpPr>
          <p:cNvPr id="2" name="Titel 1"/>
          <p:cNvSpPr>
            <a:spLocks noGrp="1"/>
          </p:cNvSpPr>
          <p:nvPr>
            <p:ph type="ctrTitle" hasCustomPrompt="1"/>
          </p:nvPr>
        </p:nvSpPr>
        <p:spPr>
          <a:xfrm>
            <a:off x="2576860" y="2268488"/>
            <a:ext cx="6567140" cy="1728000"/>
          </a:xfrm>
        </p:spPr>
        <p:txBody>
          <a:bodyPr>
            <a:noAutofit/>
          </a:bodyPr>
          <a:lstStyle>
            <a:lvl1pPr algn="l">
              <a:defRPr sz="3800" b="1">
                <a:solidFill>
                  <a:srgbClr val="2C3C8B"/>
                </a:solidFill>
                <a:latin typeface="Verdana" pitchFamily="34" charset="0"/>
                <a:ea typeface="Verdana" pitchFamily="34" charset="0"/>
                <a:cs typeface="Verdana" pitchFamily="34" charset="0"/>
              </a:defRPr>
            </a:lvl1pPr>
          </a:lstStyle>
          <a:p>
            <a:r>
              <a:rPr lang="nl-NL" dirty="0" smtClean="0"/>
              <a:t>Titel</a:t>
            </a:r>
            <a:endParaRPr lang="nl-NL" dirty="0"/>
          </a:p>
        </p:txBody>
      </p:sp>
      <p:sp>
        <p:nvSpPr>
          <p:cNvPr id="3" name="Ondertitel 2"/>
          <p:cNvSpPr>
            <a:spLocks noGrp="1"/>
          </p:cNvSpPr>
          <p:nvPr>
            <p:ph type="subTitle" idx="1" hasCustomPrompt="1"/>
          </p:nvPr>
        </p:nvSpPr>
        <p:spPr>
          <a:xfrm>
            <a:off x="2576860" y="4374000"/>
            <a:ext cx="6423012" cy="360000"/>
          </a:xfrm>
        </p:spPr>
        <p:txBody>
          <a:bodyPr>
            <a:noAutofit/>
          </a:bodyPr>
          <a:lstStyle>
            <a:lvl1pPr marL="0" indent="0" algn="l">
              <a:buNone/>
              <a:defRPr sz="1800" b="0">
                <a:solidFill>
                  <a:srgbClr val="FFFFFF"/>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Naam</a:t>
            </a:r>
            <a:endParaRPr lang="nl-NL" dirty="0"/>
          </a:p>
        </p:txBody>
      </p:sp>
      <p:sp>
        <p:nvSpPr>
          <p:cNvPr id="10" name="Tijdelijke aanduiding voor tekst 5"/>
          <p:cNvSpPr>
            <a:spLocks noGrp="1"/>
          </p:cNvSpPr>
          <p:nvPr>
            <p:ph type="body" sz="quarter" idx="10" hasCustomPrompt="1"/>
          </p:nvPr>
        </p:nvSpPr>
        <p:spPr>
          <a:xfrm>
            <a:off x="2577600" y="4766900"/>
            <a:ext cx="6422400" cy="360000"/>
          </a:xfrm>
        </p:spPr>
        <p:txBody>
          <a:bodyPr vert="horz" lIns="91440" tIns="45720" rIns="91440" bIns="45720" rtlCol="0">
            <a:noAutofit/>
          </a:bodyPr>
          <a:lstStyle>
            <a:lvl1pPr marL="342900" indent="-342900">
              <a:buNone/>
              <a:defRPr lang="nl-NL" sz="1800" b="0" dirty="0" smtClean="0">
                <a:solidFill>
                  <a:srgbClr val="FFFFFF"/>
                </a:solidFill>
                <a:latin typeface="Verdana" pitchFamily="34" charset="0"/>
                <a:ea typeface="Verdana" pitchFamily="34" charset="0"/>
                <a:cs typeface="Verdana" pitchFamily="34" charset="0"/>
              </a:defRPr>
            </a:lvl1pPr>
          </a:lstStyle>
          <a:p>
            <a:pPr marL="0" lvl="0" indent="0"/>
            <a:r>
              <a:rPr lang="nl-NL" dirty="0" smtClean="0"/>
              <a:t>Datum</a:t>
            </a:r>
          </a:p>
        </p:txBody>
      </p:sp>
      <p:grpSp>
        <p:nvGrpSpPr>
          <p:cNvPr id="11" name="Groep 10"/>
          <p:cNvGrpSpPr/>
          <p:nvPr/>
        </p:nvGrpSpPr>
        <p:grpSpPr>
          <a:xfrm>
            <a:off x="279400" y="0"/>
            <a:ext cx="2005236" cy="1116000"/>
            <a:chOff x="279400" y="0"/>
            <a:chExt cx="2005236" cy="1116000"/>
          </a:xfrm>
        </p:grpSpPr>
        <p:sp>
          <p:nvSpPr>
            <p:cNvPr id="12" name="Rond enkele hoek rechthoek 14"/>
            <p:cNvSpPr/>
            <p:nvPr/>
          </p:nvSpPr>
          <p:spPr>
            <a:xfrm flipV="1">
              <a:off x="279400" y="0"/>
              <a:ext cx="2005236" cy="1116000"/>
            </a:xfrm>
            <a:prstGeom prst="round1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80" y="207296"/>
              <a:ext cx="1440000" cy="720000"/>
            </a:xfrm>
            <a:prstGeom prst="rect">
              <a:avLst/>
            </a:prstGeom>
          </p:spPr>
        </p:pic>
      </p:grpSp>
    </p:spTree>
    <p:extLst>
      <p:ext uri="{BB962C8B-B14F-4D97-AF65-F5344CB8AC3E}">
        <p14:creationId xmlns:p14="http://schemas.microsoft.com/office/powerpoint/2010/main" val="2263747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Klanten 4">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ond enkele hoek rechthoek 7"/>
          <p:cNvSpPr/>
          <p:nvPr/>
        </p:nvSpPr>
        <p:spPr>
          <a:xfrm flipH="1" flipV="1">
            <a:off x="2268000" y="2268488"/>
            <a:ext cx="6876000" cy="1728000"/>
          </a:xfrm>
          <a:prstGeom prst="round1Rect">
            <a:avLst/>
          </a:prstGeom>
          <a:solidFill>
            <a:srgbClr val="FFFFFF">
              <a:alpha val="7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sp>
        <p:nvSpPr>
          <p:cNvPr id="9" name="Rond enkele hoek rechthoek 8"/>
          <p:cNvSpPr/>
          <p:nvPr/>
        </p:nvSpPr>
        <p:spPr>
          <a:xfrm flipH="1">
            <a:off x="2268000" y="4140000"/>
            <a:ext cx="6876000" cy="1152128"/>
          </a:xfrm>
          <a:prstGeom prst="round1Rect">
            <a:avLst>
              <a:gd name="adj" fmla="val 26852"/>
            </a:avLst>
          </a:prstGeom>
          <a:gradFill>
            <a:gsLst>
              <a:gs pos="64000">
                <a:srgbClr val="3B76B6">
                  <a:alpha val="75000"/>
                </a:srgbClr>
              </a:gs>
              <a:gs pos="0">
                <a:srgbClr val="2C3C8B"/>
              </a:gs>
              <a:gs pos="100000">
                <a:srgbClr val="4AAFE0"/>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nl-NL" dirty="0"/>
          </a:p>
        </p:txBody>
      </p:sp>
      <p:sp>
        <p:nvSpPr>
          <p:cNvPr id="2" name="Titel 1"/>
          <p:cNvSpPr>
            <a:spLocks noGrp="1"/>
          </p:cNvSpPr>
          <p:nvPr>
            <p:ph type="ctrTitle" hasCustomPrompt="1"/>
          </p:nvPr>
        </p:nvSpPr>
        <p:spPr>
          <a:xfrm>
            <a:off x="2576860" y="2268488"/>
            <a:ext cx="6567140" cy="1728000"/>
          </a:xfrm>
        </p:spPr>
        <p:txBody>
          <a:bodyPr>
            <a:noAutofit/>
          </a:bodyPr>
          <a:lstStyle>
            <a:lvl1pPr algn="l">
              <a:defRPr sz="3800" b="1">
                <a:solidFill>
                  <a:srgbClr val="2C3C8B"/>
                </a:solidFill>
                <a:latin typeface="Verdana" pitchFamily="34" charset="0"/>
                <a:ea typeface="Verdana" pitchFamily="34" charset="0"/>
                <a:cs typeface="Verdana" pitchFamily="34" charset="0"/>
              </a:defRPr>
            </a:lvl1pPr>
          </a:lstStyle>
          <a:p>
            <a:r>
              <a:rPr lang="nl-NL" dirty="0" smtClean="0"/>
              <a:t>Titel</a:t>
            </a:r>
            <a:endParaRPr lang="nl-NL" dirty="0"/>
          </a:p>
        </p:txBody>
      </p:sp>
      <p:sp>
        <p:nvSpPr>
          <p:cNvPr id="3" name="Ondertitel 2"/>
          <p:cNvSpPr>
            <a:spLocks noGrp="1"/>
          </p:cNvSpPr>
          <p:nvPr>
            <p:ph type="subTitle" idx="1" hasCustomPrompt="1"/>
          </p:nvPr>
        </p:nvSpPr>
        <p:spPr>
          <a:xfrm>
            <a:off x="2576860" y="4374000"/>
            <a:ext cx="6423012" cy="360000"/>
          </a:xfrm>
        </p:spPr>
        <p:txBody>
          <a:bodyPr>
            <a:noAutofit/>
          </a:bodyPr>
          <a:lstStyle>
            <a:lvl1pPr marL="0" indent="0" algn="l">
              <a:buNone/>
              <a:defRPr sz="1800" b="0">
                <a:solidFill>
                  <a:srgbClr val="FFFFFF"/>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Naam</a:t>
            </a:r>
            <a:endParaRPr lang="nl-NL" dirty="0"/>
          </a:p>
        </p:txBody>
      </p:sp>
      <p:sp>
        <p:nvSpPr>
          <p:cNvPr id="10" name="Tijdelijke aanduiding voor tekst 5"/>
          <p:cNvSpPr>
            <a:spLocks noGrp="1"/>
          </p:cNvSpPr>
          <p:nvPr>
            <p:ph type="body" sz="quarter" idx="10" hasCustomPrompt="1"/>
          </p:nvPr>
        </p:nvSpPr>
        <p:spPr>
          <a:xfrm>
            <a:off x="2577600" y="4766900"/>
            <a:ext cx="6422400" cy="360000"/>
          </a:xfrm>
        </p:spPr>
        <p:txBody>
          <a:bodyPr vert="horz" lIns="91440" tIns="45720" rIns="91440" bIns="45720" rtlCol="0">
            <a:noAutofit/>
          </a:bodyPr>
          <a:lstStyle>
            <a:lvl1pPr marL="342900" indent="-342900">
              <a:buNone/>
              <a:defRPr lang="nl-NL" sz="1800" b="0" dirty="0" smtClean="0">
                <a:solidFill>
                  <a:srgbClr val="FFFFFF"/>
                </a:solidFill>
                <a:latin typeface="Verdana" pitchFamily="34" charset="0"/>
                <a:ea typeface="Verdana" pitchFamily="34" charset="0"/>
                <a:cs typeface="Verdana" pitchFamily="34" charset="0"/>
              </a:defRPr>
            </a:lvl1pPr>
          </a:lstStyle>
          <a:p>
            <a:pPr marL="0" lvl="0" indent="0"/>
            <a:r>
              <a:rPr lang="nl-NL" dirty="0" smtClean="0"/>
              <a:t>Datum</a:t>
            </a:r>
          </a:p>
        </p:txBody>
      </p:sp>
      <p:grpSp>
        <p:nvGrpSpPr>
          <p:cNvPr id="11" name="Groep 10"/>
          <p:cNvGrpSpPr/>
          <p:nvPr/>
        </p:nvGrpSpPr>
        <p:grpSpPr>
          <a:xfrm>
            <a:off x="279400" y="0"/>
            <a:ext cx="2005236" cy="1116000"/>
            <a:chOff x="279400" y="0"/>
            <a:chExt cx="2005236" cy="1116000"/>
          </a:xfrm>
        </p:grpSpPr>
        <p:sp>
          <p:nvSpPr>
            <p:cNvPr id="12" name="Rond enkele hoek rechthoek 14"/>
            <p:cNvSpPr/>
            <p:nvPr/>
          </p:nvSpPr>
          <p:spPr>
            <a:xfrm flipV="1">
              <a:off x="279400" y="0"/>
              <a:ext cx="2005236" cy="1116000"/>
            </a:xfrm>
            <a:prstGeom prst="round1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80" y="207296"/>
              <a:ext cx="1440000" cy="720000"/>
            </a:xfrm>
            <a:prstGeom prst="rect">
              <a:avLst/>
            </a:prstGeom>
          </p:spPr>
        </p:pic>
      </p:grpSp>
    </p:spTree>
    <p:extLst>
      <p:ext uri="{BB962C8B-B14F-4D97-AF65-F5344CB8AC3E}">
        <p14:creationId xmlns:p14="http://schemas.microsoft.com/office/powerpoint/2010/main" val="2422597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a:xfrm>
            <a:off x="3505200" y="6641407"/>
            <a:ext cx="2133600" cy="216000"/>
          </a:xfrm>
        </p:spPr>
        <p:txBody>
          <a:bodyPr/>
          <a:lstStyle/>
          <a:p>
            <a:fld id="{686F3C31-92D2-4FEC-93B9-F821B7D50FFC}" type="datetimeFigureOut">
              <a:rPr lang="nl-NL" smtClean="0"/>
              <a:t>4-6-2018</a:t>
            </a:fld>
            <a:endParaRPr lang="nl-NL"/>
          </a:p>
        </p:txBody>
      </p:sp>
      <p:sp>
        <p:nvSpPr>
          <p:cNvPr id="5" name="Tijdelijke aanduiding voor voettekst 4"/>
          <p:cNvSpPr>
            <a:spLocks noGrp="1"/>
          </p:cNvSpPr>
          <p:nvPr>
            <p:ph type="ftr" sz="quarter" idx="11"/>
          </p:nvPr>
        </p:nvSpPr>
        <p:spPr>
          <a:xfrm>
            <a:off x="467544" y="6639136"/>
            <a:ext cx="2895600" cy="216000"/>
          </a:xfrm>
        </p:spPr>
        <p:txBody>
          <a:bodyPr/>
          <a:lstStyle/>
          <a:p>
            <a:endParaRPr lang="nl-NL"/>
          </a:p>
        </p:txBody>
      </p:sp>
      <p:sp>
        <p:nvSpPr>
          <p:cNvPr id="6" name="Tijdelijke aanduiding voor dianummer 5"/>
          <p:cNvSpPr>
            <a:spLocks noGrp="1"/>
          </p:cNvSpPr>
          <p:nvPr>
            <p:ph type="sldNum" sz="quarter" idx="12"/>
          </p:nvPr>
        </p:nvSpPr>
        <p:spPr>
          <a:xfrm>
            <a:off x="5893668" y="6636658"/>
            <a:ext cx="755104" cy="216000"/>
          </a:xfrm>
        </p:spPr>
        <p:txBody>
          <a:bodyPr/>
          <a:lstStyle/>
          <a:p>
            <a:fld id="{74950D1B-8AAF-4840-A62C-1E8A69D272A1}" type="slidenum">
              <a:rPr lang="nl-NL" smtClean="0"/>
              <a:t>‹nr.›</a:t>
            </a:fld>
            <a:endParaRPr lang="nl-NL"/>
          </a:p>
        </p:txBody>
      </p:sp>
    </p:spTree>
    <p:extLst>
      <p:ext uri="{BB962C8B-B14F-4D97-AF65-F5344CB8AC3E}">
        <p14:creationId xmlns:p14="http://schemas.microsoft.com/office/powerpoint/2010/main" val="665826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ond enkele hoek rechthoek 6"/>
          <p:cNvSpPr/>
          <p:nvPr/>
        </p:nvSpPr>
        <p:spPr>
          <a:xfrm>
            <a:off x="0" y="6607716"/>
            <a:ext cx="6797680" cy="252000"/>
          </a:xfrm>
          <a:prstGeom prst="round1Rect">
            <a:avLst>
              <a:gd name="adj" fmla="val 50000"/>
            </a:avLst>
          </a:prstGeom>
          <a:gradFill>
            <a:gsLst>
              <a:gs pos="0">
                <a:srgbClr val="2C3C8B"/>
              </a:gs>
              <a:gs pos="98000">
                <a:srgbClr val="4AAFE0"/>
              </a:gs>
              <a:gs pos="20000">
                <a:srgbClr val="2C3C8B"/>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nl-NL" dirty="0">
              <a:solidFill>
                <a:schemeClr val="bg1"/>
              </a:solidFill>
              <a:latin typeface="Verdana" pitchFamily="34" charset="0"/>
              <a:ea typeface="Verdana" pitchFamily="34" charset="0"/>
              <a:cs typeface="Verdana" pitchFamily="34" charset="0"/>
            </a:endParaRPr>
          </a:p>
        </p:txBody>
      </p:sp>
      <p:sp>
        <p:nvSpPr>
          <p:cNvPr id="2" name="Tijdelijke aanduiding voor titel 1"/>
          <p:cNvSpPr>
            <a:spLocks noGrp="1"/>
          </p:cNvSpPr>
          <p:nvPr>
            <p:ph type="title"/>
          </p:nvPr>
        </p:nvSpPr>
        <p:spPr>
          <a:xfrm>
            <a:off x="457200" y="274638"/>
            <a:ext cx="8229600" cy="111600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412777"/>
            <a:ext cx="8229600" cy="4556224"/>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5893668" y="6640247"/>
            <a:ext cx="755104" cy="216000"/>
          </a:xfrm>
          <a:prstGeom prst="rect">
            <a:avLst/>
          </a:prstGeom>
        </p:spPr>
        <p:txBody>
          <a:bodyPr vert="horz" lIns="91440" tIns="45720" rIns="91440" bIns="45720" rtlCol="0" anchor="ctr"/>
          <a:lstStyle>
            <a:lvl1pPr algn="r">
              <a:defRPr sz="900">
                <a:solidFill>
                  <a:schemeClr val="bg1"/>
                </a:solidFill>
                <a:latin typeface="Verdana" pitchFamily="34" charset="0"/>
                <a:ea typeface="Verdana" pitchFamily="34" charset="0"/>
                <a:cs typeface="Verdana" pitchFamily="34" charset="0"/>
              </a:defRPr>
            </a:lvl1pPr>
          </a:lstStyle>
          <a:p>
            <a:fld id="{74950D1B-8AAF-4840-A62C-1E8A69D272A1}" type="slidenum">
              <a:rPr lang="nl-NL" smtClean="0"/>
              <a:t>‹nr.›</a:t>
            </a:fld>
            <a:endParaRPr lang="nl-NL"/>
          </a:p>
        </p:txBody>
      </p:sp>
      <p:sp>
        <p:nvSpPr>
          <p:cNvPr id="5" name="Tijdelijke aanduiding voor voettekst 4"/>
          <p:cNvSpPr>
            <a:spLocks noGrp="1"/>
          </p:cNvSpPr>
          <p:nvPr>
            <p:ph type="ftr" sz="quarter" idx="3"/>
          </p:nvPr>
        </p:nvSpPr>
        <p:spPr>
          <a:xfrm>
            <a:off x="467544" y="6641209"/>
            <a:ext cx="2895600" cy="216000"/>
          </a:xfrm>
          <a:prstGeom prst="rect">
            <a:avLst/>
          </a:prstGeom>
        </p:spPr>
        <p:txBody>
          <a:bodyPr vert="horz" lIns="91440" tIns="45720" rIns="91440" bIns="45720" rtlCol="0" anchor="ctr"/>
          <a:lstStyle>
            <a:lvl1pPr algn="l">
              <a:defRPr sz="900" b="1">
                <a:solidFill>
                  <a:schemeClr val="bg1"/>
                </a:solidFill>
                <a:latin typeface="Verdana" pitchFamily="34" charset="0"/>
                <a:ea typeface="Verdana" pitchFamily="34" charset="0"/>
                <a:cs typeface="Verdana" pitchFamily="34" charset="0"/>
              </a:defRPr>
            </a:lvl1pPr>
          </a:lstStyle>
          <a:p>
            <a:endParaRPr lang="nl-NL"/>
          </a:p>
        </p:txBody>
      </p:sp>
      <p:sp>
        <p:nvSpPr>
          <p:cNvPr id="4" name="Tijdelijke aanduiding voor datum 3"/>
          <p:cNvSpPr>
            <a:spLocks noGrp="1"/>
          </p:cNvSpPr>
          <p:nvPr>
            <p:ph type="dt" sz="half" idx="2"/>
          </p:nvPr>
        </p:nvSpPr>
        <p:spPr>
          <a:xfrm>
            <a:off x="3505200" y="6641404"/>
            <a:ext cx="2133600" cy="216000"/>
          </a:xfrm>
          <a:prstGeom prst="rect">
            <a:avLst/>
          </a:prstGeom>
        </p:spPr>
        <p:txBody>
          <a:bodyPr vert="horz" lIns="91440" tIns="45720" rIns="91440" bIns="45720" rtlCol="0" anchor="ctr"/>
          <a:lstStyle>
            <a:lvl1pPr algn="l">
              <a:defRPr sz="900">
                <a:solidFill>
                  <a:schemeClr val="bg1"/>
                </a:solidFill>
                <a:latin typeface="Verdana" pitchFamily="34" charset="0"/>
                <a:ea typeface="Verdana" pitchFamily="34" charset="0"/>
                <a:cs typeface="Verdana" pitchFamily="34" charset="0"/>
              </a:defRPr>
            </a:lvl1pPr>
          </a:lstStyle>
          <a:p>
            <a:fld id="{686F3C31-92D2-4FEC-93B9-F821B7D50FFC}" type="datetimeFigureOut">
              <a:rPr lang="nl-NL" smtClean="0"/>
              <a:t>4-6-2018</a:t>
            </a:fld>
            <a:endParaRPr lang="nl-NL"/>
          </a:p>
        </p:txBody>
      </p:sp>
      <p:pic>
        <p:nvPicPr>
          <p:cNvPr id="10" name="Afbeelding 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146000" y="6105600"/>
            <a:ext cx="1620000" cy="658125"/>
          </a:xfrm>
          <a:prstGeom prst="rect">
            <a:avLst/>
          </a:prstGeom>
        </p:spPr>
      </p:pic>
    </p:spTree>
    <p:extLst>
      <p:ext uri="{BB962C8B-B14F-4D97-AF65-F5344CB8AC3E}">
        <p14:creationId xmlns:p14="http://schemas.microsoft.com/office/powerpoint/2010/main" val="1665831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lvl1pPr algn="l" defTabSz="914400" rtl="0" eaLnBrk="1" latinLnBrk="0" hangingPunct="1">
        <a:spcBef>
          <a:spcPct val="0"/>
        </a:spcBef>
        <a:buNone/>
        <a:defRPr sz="3600" b="1" kern="1200">
          <a:solidFill>
            <a:srgbClr val="2C3C8B"/>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200" kern="1200" baseline="0">
          <a:solidFill>
            <a:srgbClr val="2C3C8B"/>
          </a:solidFill>
          <a:latin typeface="Verdana" pitchFamily="34" charset="0"/>
          <a:ea typeface="Verdana" pitchFamily="34" charset="0"/>
          <a:cs typeface="Verdana" pitchFamily="34" charset="0"/>
        </a:defRPr>
      </a:lvl1pPr>
      <a:lvl2pPr marL="742950" indent="-387350" algn="l" defTabSz="914400" rtl="0" eaLnBrk="1" latinLnBrk="0" hangingPunct="1">
        <a:spcBef>
          <a:spcPct val="20000"/>
        </a:spcBef>
        <a:buFont typeface="Arial" pitchFamily="34" charset="0"/>
        <a:buChar char="–"/>
        <a:defRPr sz="2200" kern="1200" baseline="0">
          <a:solidFill>
            <a:srgbClr val="2C3C8B"/>
          </a:solidFill>
          <a:latin typeface="Verdana" pitchFamily="34" charset="0"/>
          <a:ea typeface="Verdana" pitchFamily="34" charset="0"/>
          <a:cs typeface="Verdana" pitchFamily="34" charset="0"/>
        </a:defRPr>
      </a:lvl2pPr>
      <a:lvl3pPr marL="1079500" indent="-355600" algn="l" defTabSz="914400" rtl="0" eaLnBrk="1" latinLnBrk="0" hangingPunct="1">
        <a:spcBef>
          <a:spcPct val="20000"/>
        </a:spcBef>
        <a:buSzPct val="70000"/>
        <a:buFont typeface="Arial" pitchFamily="34" charset="0"/>
        <a:buChar char="•"/>
        <a:defRPr sz="2200" kern="1200" baseline="0">
          <a:solidFill>
            <a:srgbClr val="2C3C8B"/>
          </a:solidFill>
          <a:latin typeface="Verdana" pitchFamily="34" charset="0"/>
          <a:ea typeface="Verdana" pitchFamily="34" charset="0"/>
          <a:cs typeface="Verdana" pitchFamily="34" charset="0"/>
        </a:defRPr>
      </a:lvl3pPr>
      <a:lvl4pPr marL="1435100" indent="-355600" algn="l" defTabSz="914400" rtl="0" eaLnBrk="1" latinLnBrk="0" hangingPunct="1">
        <a:spcBef>
          <a:spcPct val="20000"/>
        </a:spcBef>
        <a:buSzPct val="70000"/>
        <a:buFont typeface="Arial" pitchFamily="34" charset="0"/>
        <a:buChar char="–"/>
        <a:defRPr sz="2200" kern="1200" baseline="0">
          <a:solidFill>
            <a:srgbClr val="2C3C8B"/>
          </a:solidFill>
          <a:latin typeface="Verdana" pitchFamily="34" charset="0"/>
          <a:ea typeface="Verdana" pitchFamily="34" charset="0"/>
          <a:cs typeface="Verdana" pitchFamily="34" charset="0"/>
        </a:defRPr>
      </a:lvl4pPr>
      <a:lvl5pPr marL="1790700" indent="-355600" algn="l" defTabSz="914400" rtl="0" eaLnBrk="1" latinLnBrk="0" hangingPunct="1">
        <a:spcBef>
          <a:spcPct val="20000"/>
        </a:spcBef>
        <a:buSzPct val="70000"/>
        <a:buFont typeface="Arial" pitchFamily="34" charset="0"/>
        <a:buChar char="•"/>
        <a:defRPr sz="2200" kern="1200" baseline="0">
          <a:solidFill>
            <a:srgbClr val="2C3C8B"/>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12.jpeg"/><Relationship Id="rId3" Type="http://schemas.openxmlformats.org/officeDocument/2006/relationships/image" Target="../media/image30.jp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32.gif"/><Relationship Id="rId11" Type="http://schemas.openxmlformats.org/officeDocument/2006/relationships/image" Target="../media/image37.jpg"/><Relationship Id="rId5" Type="http://schemas.openxmlformats.org/officeDocument/2006/relationships/image" Target="../media/image17.png"/><Relationship Id="rId10" Type="http://schemas.openxmlformats.org/officeDocument/2006/relationships/image" Target="../media/image36.png"/><Relationship Id="rId4" Type="http://schemas.openxmlformats.org/officeDocument/2006/relationships/image" Target="../media/image31.jpeg"/><Relationship Id="rId9" Type="http://schemas.openxmlformats.org/officeDocument/2006/relationships/image" Target="../media/image35.png"/><Relationship Id="rId1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6996458" y="5505138"/>
            <a:ext cx="2211075" cy="1332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ctrTitle"/>
          </p:nvPr>
        </p:nvSpPr>
        <p:spPr>
          <a:xfrm>
            <a:off x="403860" y="282495"/>
            <a:ext cx="8336280" cy="995363"/>
          </a:xfrm>
        </p:spPr>
        <p:txBody>
          <a:bodyPr>
            <a:normAutofit/>
          </a:bodyPr>
          <a:lstStyle/>
          <a:p>
            <a:r>
              <a:rPr lang="nl-NL" dirty="0" err="1" smtClean="0"/>
              <a:t>BodemHack</a:t>
            </a:r>
            <a:r>
              <a:rPr lang="nl-NL" dirty="0" smtClean="0"/>
              <a:t> Achterhoek</a:t>
            </a:r>
            <a:endParaRPr lang="nl-NL" dirty="0"/>
          </a:p>
        </p:txBody>
      </p:sp>
      <p:sp>
        <p:nvSpPr>
          <p:cNvPr id="5" name="Ondertitel 4"/>
          <p:cNvSpPr>
            <a:spLocks noGrp="1"/>
          </p:cNvSpPr>
          <p:nvPr>
            <p:ph type="subTitle" idx="1"/>
          </p:nvPr>
        </p:nvSpPr>
        <p:spPr>
          <a:xfrm>
            <a:off x="1143000" y="1277858"/>
            <a:ext cx="6858000" cy="1655762"/>
          </a:xfrm>
        </p:spPr>
        <p:txBody>
          <a:bodyPr/>
          <a:lstStyle/>
          <a:p>
            <a:r>
              <a:rPr lang="nl-NL" dirty="0" smtClean="0"/>
              <a:t>31 mei &amp; 1 juni</a:t>
            </a:r>
            <a:endParaRPr lang="nl-NL"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6459" y="5505138"/>
            <a:ext cx="2009081" cy="816191"/>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587" y="5322317"/>
            <a:ext cx="1754505" cy="1181605"/>
          </a:xfrm>
          <a:prstGeom prst="rect">
            <a:avLst/>
          </a:prstGeom>
        </p:spPr>
      </p:pic>
      <p:pic>
        <p:nvPicPr>
          <p:cNvPr id="10" name="Afbeelding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636" y="4988731"/>
            <a:ext cx="1503509" cy="1503509"/>
          </a:xfrm>
          <a:prstGeom prst="rect">
            <a:avLst/>
          </a:prstGeom>
        </p:spPr>
      </p:pic>
      <p:pic>
        <p:nvPicPr>
          <p:cNvPr id="12" name="Afbeelding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2265" y="5385726"/>
            <a:ext cx="1863379" cy="853440"/>
          </a:xfrm>
          <a:prstGeom prst="rect">
            <a:avLst/>
          </a:prstGeom>
        </p:spPr>
      </p:pic>
      <p:pic>
        <p:nvPicPr>
          <p:cNvPr id="3" name="Afbeelding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8640" y="1794265"/>
            <a:ext cx="5674008" cy="3194466"/>
          </a:xfrm>
          <a:prstGeom prst="rect">
            <a:avLst/>
          </a:prstGeom>
        </p:spPr>
      </p:pic>
    </p:spTree>
    <p:extLst>
      <p:ext uri="{BB962C8B-B14F-4D97-AF65-F5344CB8AC3E}">
        <p14:creationId xmlns:p14="http://schemas.microsoft.com/office/powerpoint/2010/main" val="40129627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Data </a:t>
            </a:r>
            <a:r>
              <a:rPr lang="nl-NL" dirty="0" err="1" smtClean="0"/>
              <a:t>Crunching</a:t>
            </a:r>
            <a:endParaRPr lang="nl-NL" dirty="0"/>
          </a:p>
        </p:txBody>
      </p:sp>
      <p:sp>
        <p:nvSpPr>
          <p:cNvPr id="3" name="Tijdelijke aanduiding voor inhoud 2"/>
          <p:cNvSpPr>
            <a:spLocks noGrp="1"/>
          </p:cNvSpPr>
          <p:nvPr>
            <p:ph idx="1"/>
          </p:nvPr>
        </p:nvSpPr>
        <p:spPr/>
        <p:txBody>
          <a:bodyPr>
            <a:normAutofit/>
          </a:bodyPr>
          <a:lstStyle/>
          <a:p>
            <a:pPr marL="0" indent="0">
              <a:buNone/>
            </a:pPr>
            <a:r>
              <a:rPr lang="nl-NL" sz="1500" b="1" dirty="0"/>
              <a:t>Wie/wat hebben we nodig?</a:t>
            </a:r>
          </a:p>
          <a:p>
            <a:pPr marL="0" indent="0">
              <a:buNone/>
            </a:pPr>
            <a:endParaRPr lang="nl-NL" sz="1500" dirty="0"/>
          </a:p>
          <a:p>
            <a:pPr>
              <a:buAutoNum type="arabicPeriod"/>
            </a:pPr>
            <a:r>
              <a:rPr lang="nl-NL" sz="1500" dirty="0"/>
              <a:t>Data nerds</a:t>
            </a:r>
          </a:p>
          <a:p>
            <a:pPr>
              <a:buAutoNum type="arabicPeriod"/>
            </a:pPr>
            <a:r>
              <a:rPr lang="nl-NL" sz="1500" dirty="0"/>
              <a:t>Kennis van de inhoud (=grond)</a:t>
            </a:r>
          </a:p>
          <a:p>
            <a:pPr>
              <a:buAutoNum type="arabicPeriod"/>
            </a:pPr>
            <a:r>
              <a:rPr lang="nl-NL" sz="1500" dirty="0"/>
              <a:t>Python, R, … </a:t>
            </a:r>
          </a:p>
          <a:p>
            <a:pPr>
              <a:buAutoNum type="arabicPeriod"/>
            </a:pPr>
            <a:r>
              <a:rPr lang="nl-NL" sz="1500" dirty="0"/>
              <a:t>GIS?</a:t>
            </a:r>
          </a:p>
          <a:p>
            <a:pPr>
              <a:buAutoNum type="arabicPeriod"/>
            </a:pPr>
            <a:r>
              <a:rPr lang="nl-NL" sz="1500" dirty="0"/>
              <a:t>Koffie</a:t>
            </a:r>
          </a:p>
          <a:p>
            <a:pPr marL="0" indent="0">
              <a:buNone/>
            </a:pPr>
            <a:endParaRPr lang="nl-NL" sz="1500" dirty="0"/>
          </a:p>
          <a:p>
            <a:pPr marL="0" indent="0">
              <a:buNone/>
            </a:pPr>
            <a:endParaRPr lang="nl-NL" sz="1500" dirty="0"/>
          </a:p>
          <a:p>
            <a:pPr marL="0" indent="0">
              <a:buNone/>
            </a:pPr>
            <a:r>
              <a:rPr lang="nl-NL" sz="1500" dirty="0">
                <a:solidFill>
                  <a:schemeClr val="accent4">
                    <a:lumMod val="60000"/>
                    <a:lumOff val="40000"/>
                  </a:schemeClr>
                </a:solidFill>
              </a:rPr>
              <a:t>enthousiasme &gt; ervaring</a:t>
            </a:r>
          </a:p>
          <a:p>
            <a:pPr marL="0" indent="0">
              <a:buNone/>
            </a:pPr>
            <a:r>
              <a:rPr lang="nl-NL" sz="1500" dirty="0">
                <a:solidFill>
                  <a:schemeClr val="accent4">
                    <a:lumMod val="60000"/>
                    <a:lumOff val="40000"/>
                  </a:schemeClr>
                </a:solidFill>
              </a:rPr>
              <a:t>leren &gt; resultaten</a:t>
            </a:r>
          </a:p>
          <a:p>
            <a:pPr>
              <a:buAutoNum type="arabicPeriod"/>
            </a:pPr>
            <a:endParaRPr lang="nl-NL" sz="1500" dirty="0"/>
          </a:p>
          <a:p>
            <a:pPr>
              <a:buFont typeface="+mj-lt"/>
              <a:buAutoNum type="arabicPeriod"/>
            </a:pPr>
            <a:endParaRPr lang="nl-NL" sz="1500" dirty="0"/>
          </a:p>
        </p:txBody>
      </p:sp>
      <p:pic>
        <p:nvPicPr>
          <p:cNvPr id="2052" name="Picture 4" descr="Afbeeldingsresultaat voor python 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562" y="1900228"/>
            <a:ext cx="1507778" cy="15077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fbeeldingsresultaat voor g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8562" y="3424611"/>
            <a:ext cx="1507778" cy="14614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fbeeldingsresultaat voor coffee carto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129" y="1183120"/>
            <a:ext cx="4466057" cy="421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41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beeldingsresultaat voor fo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91594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451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972236" cy="1362075"/>
          </a:xfrm>
        </p:spPr>
        <p:txBody>
          <a:bodyPr/>
          <a:lstStyle/>
          <a:p>
            <a:r>
              <a:rPr lang="nl-NL" dirty="0"/>
              <a:t>waterbeschikbaarheid</a:t>
            </a:r>
          </a:p>
        </p:txBody>
      </p:sp>
      <p:sp>
        <p:nvSpPr>
          <p:cNvPr id="3" name="Tijdelijke aanduiding voor tekst 2"/>
          <p:cNvSpPr>
            <a:spLocks noGrp="1"/>
          </p:cNvSpPr>
          <p:nvPr>
            <p:ph type="body" idx="1"/>
          </p:nvPr>
        </p:nvSpPr>
        <p:spPr/>
        <p:txBody>
          <a:bodyPr/>
          <a:lstStyle/>
          <a:p>
            <a:r>
              <a:rPr lang="nl-NL" dirty="0"/>
              <a:t>Challenge 2</a:t>
            </a:r>
          </a:p>
        </p:txBody>
      </p:sp>
    </p:spTree>
    <p:extLst>
      <p:ext uri="{BB962C8B-B14F-4D97-AF65-F5344CB8AC3E}">
        <p14:creationId xmlns:p14="http://schemas.microsoft.com/office/powerpoint/2010/main" val="177703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43529-7A90-4515-A6E0-0A416316FE85}"/>
              </a:ext>
            </a:extLst>
          </p:cNvPr>
          <p:cNvSpPr>
            <a:spLocks noGrp="1"/>
          </p:cNvSpPr>
          <p:nvPr>
            <p:ph type="title"/>
          </p:nvPr>
        </p:nvSpPr>
        <p:spPr/>
        <p:txBody>
          <a:bodyPr/>
          <a:lstStyle/>
          <a:p>
            <a:r>
              <a:rPr lang="nl-NL" dirty="0"/>
              <a:t>Waterbeschikbaarheid</a:t>
            </a:r>
          </a:p>
        </p:txBody>
      </p:sp>
      <p:sp>
        <p:nvSpPr>
          <p:cNvPr id="3" name="Content Placeholder 2">
            <a:extLst>
              <a:ext uri="{FF2B5EF4-FFF2-40B4-BE49-F238E27FC236}">
                <a16:creationId xmlns:a16="http://schemas.microsoft.com/office/drawing/2014/main" id="{8769B955-916A-4DCE-9D40-565475F31534}"/>
              </a:ext>
            </a:extLst>
          </p:cNvPr>
          <p:cNvSpPr>
            <a:spLocks noGrp="1"/>
          </p:cNvSpPr>
          <p:nvPr>
            <p:ph idx="1"/>
          </p:nvPr>
        </p:nvSpPr>
        <p:spPr/>
        <p:txBody>
          <a:bodyPr/>
          <a:lstStyle/>
          <a:p>
            <a:pPr marL="0" indent="0">
              <a:buNone/>
            </a:pPr>
            <a:r>
              <a:rPr lang="nl-NL" dirty="0"/>
              <a:t>In droge periodes zijn er percelen die beter presteren dan andere, soms zijn die verschillen niet verklaarbaar door voor de hand liggende kenmerken als hoogte of bodemsoort. Is op basis van satellietbeelden en data (gewashistorie, bodemanalyses) vast te stellen welke factoren deze verschillen beïnvloeden? Volgen hieruit handelingsperspectieven voor bodemmanagement? </a:t>
            </a:r>
          </a:p>
        </p:txBody>
      </p:sp>
      <p:pic>
        <p:nvPicPr>
          <p:cNvPr id="5" name="Picture 4">
            <a:extLst>
              <a:ext uri="{FF2B5EF4-FFF2-40B4-BE49-F238E27FC236}">
                <a16:creationId xmlns:a16="http://schemas.microsoft.com/office/drawing/2014/main" id="{EA324DD7-63E4-498F-AA44-60C9A1BCD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35" y="3985289"/>
            <a:ext cx="4364355" cy="2450753"/>
          </a:xfrm>
          <a:prstGeom prst="rect">
            <a:avLst/>
          </a:prstGeom>
        </p:spPr>
      </p:pic>
    </p:spTree>
    <p:extLst>
      <p:ext uri="{BB962C8B-B14F-4D97-AF65-F5344CB8AC3E}">
        <p14:creationId xmlns:p14="http://schemas.microsoft.com/office/powerpoint/2010/main" val="258883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2E2D16-890C-4640-90B7-A33C9E8C1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297043"/>
            <a:ext cx="6183630" cy="4200903"/>
          </a:xfrm>
          <a:prstGeom prst="rect">
            <a:avLst/>
          </a:prstGeom>
        </p:spPr>
      </p:pic>
      <p:sp>
        <p:nvSpPr>
          <p:cNvPr id="2" name="Title 1">
            <a:extLst>
              <a:ext uri="{FF2B5EF4-FFF2-40B4-BE49-F238E27FC236}">
                <a16:creationId xmlns:a16="http://schemas.microsoft.com/office/drawing/2014/main" id="{AFD899ED-0155-4AF0-8EA8-A1B22823C61E}"/>
              </a:ext>
            </a:extLst>
          </p:cNvPr>
          <p:cNvSpPr>
            <a:spLocks noGrp="1"/>
          </p:cNvSpPr>
          <p:nvPr>
            <p:ph type="title"/>
          </p:nvPr>
        </p:nvSpPr>
        <p:spPr/>
        <p:txBody>
          <a:bodyPr/>
          <a:lstStyle/>
          <a:p>
            <a:r>
              <a:rPr lang="nl-NL" i="1" dirty="0" err="1"/>
              <a:t>Geo</a:t>
            </a:r>
            <a:r>
              <a:rPr lang="nl-NL" i="1" dirty="0"/>
              <a:t>-first</a:t>
            </a:r>
          </a:p>
        </p:txBody>
      </p:sp>
      <p:sp>
        <p:nvSpPr>
          <p:cNvPr id="3" name="Content Placeholder 2">
            <a:extLst>
              <a:ext uri="{FF2B5EF4-FFF2-40B4-BE49-F238E27FC236}">
                <a16:creationId xmlns:a16="http://schemas.microsoft.com/office/drawing/2014/main" id="{2F9365E4-5768-4798-BA56-3F27B41A7DC1}"/>
              </a:ext>
            </a:extLst>
          </p:cNvPr>
          <p:cNvSpPr>
            <a:spLocks noGrp="1"/>
          </p:cNvSpPr>
          <p:nvPr>
            <p:ph idx="1"/>
          </p:nvPr>
        </p:nvSpPr>
        <p:spPr/>
        <p:txBody>
          <a:bodyPr/>
          <a:lstStyle/>
          <a:p>
            <a:r>
              <a:rPr lang="nl-NL" dirty="0"/>
              <a:t>Ontdekken van verbanden door data geografisch te integreren en visualiseren</a:t>
            </a:r>
          </a:p>
          <a:p>
            <a:endParaRPr lang="nl-NL" dirty="0"/>
          </a:p>
        </p:txBody>
      </p:sp>
    </p:spTree>
    <p:extLst>
      <p:ext uri="{BB962C8B-B14F-4D97-AF65-F5344CB8AC3E}">
        <p14:creationId xmlns:p14="http://schemas.microsoft.com/office/powerpoint/2010/main" val="318845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Wie hebben we nodig?</a:t>
            </a:r>
          </a:p>
        </p:txBody>
      </p:sp>
      <p:sp>
        <p:nvSpPr>
          <p:cNvPr id="3" name="Tijdelijke aanduiding voor inhoud 2"/>
          <p:cNvSpPr>
            <a:spLocks noGrp="1"/>
          </p:cNvSpPr>
          <p:nvPr>
            <p:ph idx="1"/>
          </p:nvPr>
        </p:nvSpPr>
        <p:spPr/>
        <p:txBody>
          <a:bodyPr/>
          <a:lstStyle/>
          <a:p>
            <a:r>
              <a:rPr lang="nl-NL" dirty="0" err="1"/>
              <a:t>Geo</a:t>
            </a:r>
            <a:r>
              <a:rPr lang="nl-NL" dirty="0"/>
              <a:t>-data specialisten </a:t>
            </a:r>
          </a:p>
          <a:p>
            <a:pPr lvl="1"/>
            <a:r>
              <a:rPr lang="nl-NL" sz="1800" i="1" dirty="0"/>
              <a:t>software: bijv. QGIS, </a:t>
            </a:r>
            <a:r>
              <a:rPr lang="nl-NL" sz="1800" i="1" dirty="0" err="1"/>
              <a:t>ArcGIS</a:t>
            </a:r>
            <a:endParaRPr lang="nl-NL" sz="1800" i="1" dirty="0"/>
          </a:p>
          <a:p>
            <a:r>
              <a:rPr lang="nl-NL" dirty="0"/>
              <a:t>Een Remote </a:t>
            </a:r>
            <a:r>
              <a:rPr lang="nl-NL" dirty="0" err="1"/>
              <a:t>Sensing</a:t>
            </a:r>
            <a:r>
              <a:rPr lang="nl-NL" dirty="0"/>
              <a:t> specialist </a:t>
            </a:r>
          </a:p>
          <a:p>
            <a:pPr lvl="1"/>
            <a:r>
              <a:rPr lang="nl-NL" sz="1800" i="1" dirty="0"/>
              <a:t>software: bijv. </a:t>
            </a:r>
            <a:r>
              <a:rPr lang="nl-NL" sz="1800" i="1" dirty="0" err="1"/>
              <a:t>Erdas-Imagine</a:t>
            </a:r>
            <a:r>
              <a:rPr lang="nl-NL" sz="1800" i="1" dirty="0"/>
              <a:t>, </a:t>
            </a:r>
            <a:r>
              <a:rPr lang="nl-NL" sz="1800" i="1" dirty="0" err="1"/>
              <a:t>eCognition</a:t>
            </a:r>
            <a:r>
              <a:rPr lang="nl-NL" sz="1800" i="1" dirty="0"/>
              <a:t>, GRASS, ILWIS, </a:t>
            </a:r>
            <a:r>
              <a:rPr lang="nl-NL" sz="1800" i="1" dirty="0" err="1"/>
              <a:t>Sentinel</a:t>
            </a:r>
            <a:r>
              <a:rPr lang="nl-NL" sz="1800" i="1" dirty="0"/>
              <a:t> </a:t>
            </a:r>
            <a:r>
              <a:rPr lang="nl-NL" sz="1800" i="1" dirty="0" err="1"/>
              <a:t>toolbox</a:t>
            </a:r>
            <a:endParaRPr lang="nl-NL" sz="1800" i="1" dirty="0"/>
          </a:p>
          <a:p>
            <a:r>
              <a:rPr lang="nl-NL" dirty="0"/>
              <a:t>Een (</a:t>
            </a:r>
            <a:r>
              <a:rPr lang="nl-NL" dirty="0" err="1"/>
              <a:t>geo</a:t>
            </a:r>
            <a:r>
              <a:rPr lang="nl-NL" dirty="0"/>
              <a:t>-)statisticus </a:t>
            </a:r>
          </a:p>
          <a:p>
            <a:pPr lvl="1"/>
            <a:r>
              <a:rPr lang="nl-NL" sz="1800" i="1" dirty="0"/>
              <a:t>software: bijv. SPSS, R</a:t>
            </a:r>
          </a:p>
          <a:p>
            <a:r>
              <a:rPr lang="nl-NL" dirty="0"/>
              <a:t>Een landbouwkundige</a:t>
            </a:r>
          </a:p>
          <a:p>
            <a:endParaRPr lang="nl-NL" dirty="0"/>
          </a:p>
        </p:txBody>
      </p:sp>
    </p:spTree>
    <p:extLst>
      <p:ext uri="{BB962C8B-B14F-4D97-AF65-F5344CB8AC3E}">
        <p14:creationId xmlns:p14="http://schemas.microsoft.com/office/powerpoint/2010/main" val="3603828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Data Waterbeschikbaarheid</a:t>
            </a:r>
          </a:p>
        </p:txBody>
      </p:sp>
      <p:sp>
        <p:nvSpPr>
          <p:cNvPr id="3" name="Tijdelijke aanduiding voor inhoud 2"/>
          <p:cNvSpPr>
            <a:spLocks noGrp="1"/>
          </p:cNvSpPr>
          <p:nvPr>
            <p:ph idx="1"/>
          </p:nvPr>
        </p:nvSpPr>
        <p:spPr>
          <a:xfrm>
            <a:off x="457200" y="1350485"/>
            <a:ext cx="8229600" cy="4556224"/>
          </a:xfrm>
        </p:spPr>
        <p:txBody>
          <a:bodyPr/>
          <a:lstStyle/>
          <a:p>
            <a:pPr marL="0" indent="0">
              <a:buNone/>
            </a:pPr>
            <a:r>
              <a:rPr lang="nl-NL" dirty="0"/>
              <a:t>O.m.</a:t>
            </a:r>
          </a:p>
          <a:p>
            <a:r>
              <a:rPr lang="nl-NL" dirty="0"/>
              <a:t>Landgebruiksdata</a:t>
            </a:r>
          </a:p>
          <a:p>
            <a:r>
              <a:rPr lang="nl-NL" dirty="0"/>
              <a:t>Gewasopbrengst per perceel</a:t>
            </a:r>
          </a:p>
          <a:p>
            <a:r>
              <a:rPr lang="nl-NL" dirty="0"/>
              <a:t>Satellietbeelden (o.m. NDVI)</a:t>
            </a:r>
          </a:p>
          <a:p>
            <a:r>
              <a:rPr lang="nl-NL" dirty="0"/>
              <a:t>Bodemgegevens</a:t>
            </a:r>
          </a:p>
          <a:p>
            <a:r>
              <a:rPr lang="nl-NL" dirty="0"/>
              <a:t>Grondwaterdata</a:t>
            </a:r>
          </a:p>
        </p:txBody>
      </p:sp>
      <p:sp>
        <p:nvSpPr>
          <p:cNvPr id="6" name="AutoShape 2" descr="Afbeeldingsresultaat voor Eurofins"/>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Tree>
    <p:extLst>
      <p:ext uri="{BB962C8B-B14F-4D97-AF65-F5344CB8AC3E}">
        <p14:creationId xmlns:p14="http://schemas.microsoft.com/office/powerpoint/2010/main" val="3261078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Perceelsprestatie</a:t>
            </a:r>
            <a:endParaRPr lang="nl-NL" dirty="0"/>
          </a:p>
        </p:txBody>
      </p:sp>
      <p:sp>
        <p:nvSpPr>
          <p:cNvPr id="3" name="Tijdelijke aanduiding voor tekst 2"/>
          <p:cNvSpPr>
            <a:spLocks noGrp="1"/>
          </p:cNvSpPr>
          <p:nvPr>
            <p:ph type="body" idx="1"/>
          </p:nvPr>
        </p:nvSpPr>
        <p:spPr/>
        <p:txBody>
          <a:bodyPr/>
          <a:lstStyle/>
          <a:p>
            <a:r>
              <a:rPr lang="nl-NL" dirty="0" smtClean="0"/>
              <a:t>Challenge 3</a:t>
            </a:r>
            <a:endParaRPr lang="nl-NL" dirty="0"/>
          </a:p>
        </p:txBody>
      </p:sp>
    </p:spTree>
    <p:extLst>
      <p:ext uri="{BB962C8B-B14F-4D97-AF65-F5344CB8AC3E}">
        <p14:creationId xmlns:p14="http://schemas.microsoft.com/office/powerpoint/2010/main" val="3311162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smtClean="0"/>
              <a:t>Het geheel aan prestaties per perceel</a:t>
            </a:r>
            <a:endParaRPr lang="nl-NL" dirty="0"/>
          </a:p>
        </p:txBody>
      </p:sp>
      <p:pic>
        <p:nvPicPr>
          <p:cNvPr id="6" name="Tijdelijke aanduiding voor inhoud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2975" y="1390638"/>
            <a:ext cx="7258050" cy="4524375"/>
          </a:xfrm>
        </p:spPr>
      </p:pic>
      <p:sp>
        <p:nvSpPr>
          <p:cNvPr id="7" name="10-puntige ster 6"/>
          <p:cNvSpPr/>
          <p:nvPr/>
        </p:nvSpPr>
        <p:spPr>
          <a:xfrm>
            <a:off x="2310064" y="3826044"/>
            <a:ext cx="818147" cy="842210"/>
          </a:xfrm>
          <a:prstGeom prst="star1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ln w="0"/>
                <a:solidFill>
                  <a:schemeClr val="tx1"/>
                </a:solidFill>
                <a:effectLst>
                  <a:outerShdw blurRad="38100" dist="19050" dir="2700000" algn="tl" rotWithShape="0">
                    <a:schemeClr val="dk1">
                      <a:alpha val="40000"/>
                    </a:schemeClr>
                  </a:outerShdw>
                </a:effectLst>
              </a:rPr>
              <a:t>10</a:t>
            </a:r>
            <a:endParaRPr lang="nl-NL" dirty="0">
              <a:ln w="0"/>
              <a:solidFill>
                <a:schemeClr val="tx1"/>
              </a:solidFill>
              <a:effectLst>
                <a:outerShdw blurRad="38100" dist="19050" dir="2700000" algn="tl" rotWithShape="0">
                  <a:schemeClr val="dk1">
                    <a:alpha val="40000"/>
                  </a:schemeClr>
                </a:outerShdw>
              </a:effectLst>
            </a:endParaRPr>
          </a:p>
        </p:txBody>
      </p:sp>
      <p:sp>
        <p:nvSpPr>
          <p:cNvPr id="8" name="10-puntige ster 7"/>
          <p:cNvSpPr/>
          <p:nvPr/>
        </p:nvSpPr>
        <p:spPr>
          <a:xfrm>
            <a:off x="4403558" y="2085533"/>
            <a:ext cx="818147" cy="842210"/>
          </a:xfrm>
          <a:prstGeom prst="star10">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ln w="0"/>
                <a:solidFill>
                  <a:schemeClr val="tx1"/>
                </a:solidFill>
                <a:effectLst>
                  <a:outerShdw blurRad="38100" dist="19050" dir="2700000" algn="tl" rotWithShape="0">
                    <a:schemeClr val="dk1">
                      <a:alpha val="40000"/>
                    </a:schemeClr>
                  </a:outerShdw>
                </a:effectLst>
              </a:rPr>
              <a:t>8</a:t>
            </a:r>
            <a:endParaRPr lang="nl-NL" dirty="0">
              <a:ln w="0"/>
              <a:solidFill>
                <a:schemeClr val="tx1"/>
              </a:solidFill>
              <a:effectLst>
                <a:outerShdw blurRad="38100" dist="19050" dir="2700000" algn="tl" rotWithShape="0">
                  <a:schemeClr val="dk1">
                    <a:alpha val="40000"/>
                  </a:schemeClr>
                </a:outerShdw>
              </a:effectLst>
            </a:endParaRPr>
          </a:p>
        </p:txBody>
      </p:sp>
      <p:sp>
        <p:nvSpPr>
          <p:cNvPr id="9" name="10-puntige ster 8"/>
          <p:cNvSpPr/>
          <p:nvPr/>
        </p:nvSpPr>
        <p:spPr>
          <a:xfrm>
            <a:off x="4620126" y="3383356"/>
            <a:ext cx="818147" cy="842210"/>
          </a:xfrm>
          <a:prstGeom prst="star10">
            <a:avLst/>
          </a:prstGeom>
          <a:solidFill>
            <a:srgbClr val="FF7C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ln w="0"/>
                <a:solidFill>
                  <a:schemeClr val="tx1"/>
                </a:solidFill>
                <a:effectLst>
                  <a:outerShdw blurRad="38100" dist="19050" dir="2700000" algn="tl" rotWithShape="0">
                    <a:schemeClr val="dk1">
                      <a:alpha val="40000"/>
                    </a:schemeClr>
                  </a:outerShdw>
                </a:effectLst>
              </a:rPr>
              <a:t>4</a:t>
            </a:r>
            <a:endParaRPr lang="nl-NL"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0196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Relevantie </a:t>
            </a:r>
            <a:r>
              <a:rPr lang="nl-NL" dirty="0" err="1" smtClean="0"/>
              <a:t>PerceelsPrestatie</a:t>
            </a:r>
            <a:endParaRPr lang="nl-NL" dirty="0"/>
          </a:p>
        </p:txBody>
      </p:sp>
      <p:sp>
        <p:nvSpPr>
          <p:cNvPr id="3" name="Tijdelijke aanduiding voor inhoud 2"/>
          <p:cNvSpPr>
            <a:spLocks noGrp="1"/>
          </p:cNvSpPr>
          <p:nvPr>
            <p:ph sz="half" idx="1"/>
          </p:nvPr>
        </p:nvSpPr>
        <p:spPr/>
        <p:txBody>
          <a:bodyPr>
            <a:normAutofit/>
          </a:bodyPr>
          <a:lstStyle/>
          <a:p>
            <a:r>
              <a:rPr lang="nl-NL" dirty="0" smtClean="0"/>
              <a:t>De bodem en haar vele functies:</a:t>
            </a:r>
          </a:p>
          <a:p>
            <a:pPr lvl="1"/>
            <a:r>
              <a:rPr lang="nl-NL" dirty="0" smtClean="0"/>
              <a:t>Landbouwproductie</a:t>
            </a:r>
          </a:p>
          <a:p>
            <a:pPr lvl="1"/>
            <a:r>
              <a:rPr lang="nl-NL" dirty="0" smtClean="0"/>
              <a:t>Zuiverend vermogen</a:t>
            </a:r>
          </a:p>
          <a:p>
            <a:pPr lvl="1"/>
            <a:r>
              <a:rPr lang="nl-NL" dirty="0" smtClean="0"/>
              <a:t>Waterberging</a:t>
            </a:r>
          </a:p>
          <a:p>
            <a:pPr lvl="1"/>
            <a:r>
              <a:rPr lang="nl-NL" dirty="0" smtClean="0"/>
              <a:t>Leefomgeving</a:t>
            </a:r>
          </a:p>
          <a:p>
            <a:r>
              <a:rPr lang="nl-NL" dirty="0" smtClean="0"/>
              <a:t>Hoe kunnen de gehele </a:t>
            </a:r>
            <a:r>
              <a:rPr lang="nl-NL" dirty="0" err="1" smtClean="0"/>
              <a:t>perceelsprestatie</a:t>
            </a:r>
            <a:r>
              <a:rPr lang="nl-NL" dirty="0" smtClean="0"/>
              <a:t> inzichtelijk maken voor iedereen?</a:t>
            </a:r>
          </a:p>
          <a:p>
            <a:pPr lvl="1"/>
            <a:endParaRPr lang="nl-NL" dirty="0" smtClean="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642" y="1600200"/>
            <a:ext cx="3793716" cy="4248196"/>
          </a:xfrm>
          <a:prstGeom prst="rect">
            <a:avLst/>
          </a:prstGeom>
        </p:spPr>
      </p:pic>
    </p:spTree>
    <p:extLst>
      <p:ext uri="{BB962C8B-B14F-4D97-AF65-F5344CB8AC3E}">
        <p14:creationId xmlns:p14="http://schemas.microsoft.com/office/powerpoint/2010/main" val="1402995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 aanleiding</a:t>
            </a:r>
            <a:endParaRPr lang="nl-NL" dirty="0"/>
          </a:p>
        </p:txBody>
      </p:sp>
      <p:sp>
        <p:nvSpPr>
          <p:cNvPr id="5" name="Tijdelijke aanduiding voor inhoud 4"/>
          <p:cNvSpPr>
            <a:spLocks noGrp="1"/>
          </p:cNvSpPr>
          <p:nvPr>
            <p:ph idx="1"/>
          </p:nvPr>
        </p:nvSpPr>
        <p:spPr/>
        <p:txBody>
          <a:bodyPr/>
          <a:lstStyle/>
          <a:p>
            <a:pPr marL="0" indent="0">
              <a:buNone/>
            </a:pPr>
            <a:r>
              <a:rPr lang="nl-NL" dirty="0" smtClean="0"/>
              <a:t>Samenwerking tussen </a:t>
            </a:r>
            <a:r>
              <a:rPr lang="nl-NL" i="1" dirty="0" smtClean="0"/>
              <a:t>provincie Gelderland, Vitens en Wageningen University en Research. </a:t>
            </a:r>
            <a:endParaRPr lang="nl-NL" dirty="0"/>
          </a:p>
          <a:p>
            <a:pPr marL="0" indent="0">
              <a:buNone/>
            </a:pPr>
            <a:endParaRPr lang="nl-NL" dirty="0" smtClean="0"/>
          </a:p>
          <a:p>
            <a:pPr marL="0" indent="0">
              <a:buNone/>
            </a:pPr>
            <a:r>
              <a:rPr lang="nl-NL" dirty="0" smtClean="0"/>
              <a:t>Het thema is </a:t>
            </a:r>
            <a:r>
              <a:rPr lang="nl-NL" b="1" dirty="0" smtClean="0"/>
              <a:t>grondwater en data </a:t>
            </a:r>
            <a:r>
              <a:rPr lang="nl-NL" dirty="0" smtClean="0"/>
              <a:t>met als doel:</a:t>
            </a:r>
          </a:p>
          <a:p>
            <a:pPr>
              <a:buFontTx/>
              <a:buChar char="-"/>
            </a:pPr>
            <a:r>
              <a:rPr lang="nl-NL" dirty="0" smtClean="0"/>
              <a:t>Het efficiënter uitvoeren van onderzoek, kennisontwikkeling en beheer van gegevens</a:t>
            </a:r>
          </a:p>
          <a:p>
            <a:pPr>
              <a:buFontTx/>
              <a:buChar char="-"/>
            </a:pPr>
            <a:r>
              <a:rPr lang="nl-NL" dirty="0" smtClean="0"/>
              <a:t>Het vergroten van de ‘impact’ ervan</a:t>
            </a:r>
          </a:p>
          <a:p>
            <a:pPr>
              <a:buFontTx/>
              <a:buChar char="-"/>
            </a:pPr>
            <a:r>
              <a:rPr lang="nl-NL" dirty="0" smtClean="0"/>
              <a:t>Het komen tot nieuwe inzichten </a:t>
            </a:r>
            <a:endParaRPr lang="nl-NL" dirty="0"/>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8172" y="5137700"/>
            <a:ext cx="1863379" cy="853440"/>
          </a:xfrm>
          <a:prstGeom prst="rect">
            <a:avLst/>
          </a:prstGeom>
        </p:spPr>
      </p:pic>
      <p:pic>
        <p:nvPicPr>
          <p:cNvPr id="7" name="Afbeelding 6"/>
          <p:cNvPicPr>
            <a:picLocks noChangeAspect="1"/>
          </p:cNvPicPr>
          <p:nvPr/>
        </p:nvPicPr>
        <p:blipFill rotWithShape="1">
          <a:blip r:embed="rId4" cstate="print">
            <a:extLst>
              <a:ext uri="{28A0092B-C50C-407E-A947-70E740481C1C}">
                <a14:useLocalDpi xmlns:a14="http://schemas.microsoft.com/office/drawing/2010/main" val="0"/>
              </a:ext>
            </a:extLst>
          </a:blip>
          <a:srcRect b="25880"/>
          <a:stretch/>
        </p:blipFill>
        <p:spPr>
          <a:xfrm>
            <a:off x="7052610" y="4261891"/>
            <a:ext cx="1754505" cy="875809"/>
          </a:xfrm>
          <a:prstGeom prst="rect">
            <a:avLst/>
          </a:prstGeom>
        </p:spPr>
      </p:pic>
      <p:pic>
        <p:nvPicPr>
          <p:cNvPr id="3" name="Afbeelding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304" y="4692882"/>
            <a:ext cx="2571750" cy="1743075"/>
          </a:xfrm>
          <a:prstGeom prst="rect">
            <a:avLst/>
          </a:prstGeom>
        </p:spPr>
      </p:pic>
      <p:pic>
        <p:nvPicPr>
          <p:cNvPr id="9" name="Afbeelding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9842" y="4806951"/>
            <a:ext cx="2136401" cy="1629006"/>
          </a:xfrm>
          <a:prstGeom prst="rect">
            <a:avLst/>
          </a:prstGeom>
        </p:spPr>
      </p:pic>
    </p:spTree>
    <p:extLst>
      <p:ext uri="{BB962C8B-B14F-4D97-AF65-F5344CB8AC3E}">
        <p14:creationId xmlns:p14="http://schemas.microsoft.com/office/powerpoint/2010/main" val="3340975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Skills </a:t>
            </a:r>
            <a:r>
              <a:rPr lang="nl-NL" dirty="0" err="1" smtClean="0"/>
              <a:t>PerceelsPrestatie</a:t>
            </a:r>
            <a:endParaRPr lang="nl-NL" dirty="0"/>
          </a:p>
        </p:txBody>
      </p:sp>
      <p:sp>
        <p:nvSpPr>
          <p:cNvPr id="3" name="Tijdelijke aanduiding voor inhoud 2"/>
          <p:cNvSpPr>
            <a:spLocks noGrp="1"/>
          </p:cNvSpPr>
          <p:nvPr>
            <p:ph idx="1"/>
          </p:nvPr>
        </p:nvSpPr>
        <p:spPr/>
        <p:txBody>
          <a:bodyPr/>
          <a:lstStyle/>
          <a:p>
            <a:r>
              <a:rPr lang="nl-NL" dirty="0" smtClean="0"/>
              <a:t>Vertegenwoordigers van de verschillende functies</a:t>
            </a:r>
          </a:p>
          <a:p>
            <a:pPr lvl="1"/>
            <a:r>
              <a:rPr lang="nl-NL" dirty="0" smtClean="0"/>
              <a:t>Landbouw</a:t>
            </a:r>
          </a:p>
          <a:p>
            <a:pPr lvl="1"/>
            <a:r>
              <a:rPr lang="nl-NL" dirty="0" smtClean="0"/>
              <a:t>Grondwaterkwaliteit</a:t>
            </a:r>
          </a:p>
          <a:p>
            <a:r>
              <a:rPr lang="nl-NL" dirty="0" smtClean="0"/>
              <a:t>Iemand die bekend is met verschillende tools</a:t>
            </a:r>
          </a:p>
          <a:p>
            <a:r>
              <a:rPr lang="nl-NL" dirty="0" smtClean="0"/>
              <a:t>Geo-data expert</a:t>
            </a:r>
            <a:endParaRPr lang="nl-NL" dirty="0"/>
          </a:p>
          <a:p>
            <a:r>
              <a:rPr lang="nl-NL" dirty="0" smtClean="0"/>
              <a:t>Iedereen die gemotiveerd is voor dit onderwerp</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060" y="4255167"/>
            <a:ext cx="3001880" cy="2001253"/>
          </a:xfrm>
          <a:prstGeom prst="rect">
            <a:avLst/>
          </a:prstGeom>
        </p:spPr>
      </p:pic>
    </p:spTree>
    <p:extLst>
      <p:ext uri="{BB962C8B-B14F-4D97-AF65-F5344CB8AC3E}">
        <p14:creationId xmlns:p14="http://schemas.microsoft.com/office/powerpoint/2010/main" val="307462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Data </a:t>
            </a:r>
            <a:r>
              <a:rPr lang="nl-NL" dirty="0" err="1" smtClean="0"/>
              <a:t>PerceelsPrestatie</a:t>
            </a:r>
            <a:endParaRPr lang="nl-NL" dirty="0"/>
          </a:p>
        </p:txBody>
      </p:sp>
      <p:sp>
        <p:nvSpPr>
          <p:cNvPr id="3" name="Tijdelijke aanduiding voor inhoud 2"/>
          <p:cNvSpPr>
            <a:spLocks noGrp="1"/>
          </p:cNvSpPr>
          <p:nvPr>
            <p:ph idx="1"/>
          </p:nvPr>
        </p:nvSpPr>
        <p:spPr>
          <a:xfrm>
            <a:off x="457200" y="1350485"/>
            <a:ext cx="8229600" cy="4556224"/>
          </a:xfrm>
        </p:spPr>
        <p:txBody>
          <a:bodyPr/>
          <a:lstStyle/>
          <a:p>
            <a:r>
              <a:rPr lang="nl-NL" dirty="0" smtClean="0"/>
              <a:t>Data van landgebruik</a:t>
            </a:r>
          </a:p>
          <a:p>
            <a:r>
              <a:rPr lang="nl-NL" dirty="0" smtClean="0"/>
              <a:t>Data van grondwaterkwaliteit en kwantiteit</a:t>
            </a:r>
          </a:p>
          <a:p>
            <a:r>
              <a:rPr lang="nl-NL" dirty="0" smtClean="0"/>
              <a:t>Gewasopbrengst per perceel</a:t>
            </a:r>
          </a:p>
          <a:p>
            <a:r>
              <a:rPr lang="nl-NL" dirty="0" smtClean="0"/>
              <a:t>Zoveel mogelijk biologische, chemische en fysische indicatoren van specifieke percelen</a:t>
            </a:r>
            <a:endParaRPr lang="nl-NL"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0840" y="5666675"/>
            <a:ext cx="2584070" cy="625643"/>
          </a:xfrm>
          <a:prstGeom prst="rect">
            <a:avLst/>
          </a:prstGeom>
        </p:spPr>
      </p:pic>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3521" y="3645422"/>
            <a:ext cx="2192790" cy="1030799"/>
          </a:xfrm>
          <a:prstGeom prst="rect">
            <a:avLst/>
          </a:prstGeom>
        </p:spPr>
      </p:pic>
      <p:sp>
        <p:nvSpPr>
          <p:cNvPr id="6" name="AutoShape 2" descr="Afbeeldingsresultaat voor Eurofins"/>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7" name="Afbeelding 6"/>
          <p:cNvPicPr>
            <a:picLocks noChangeAspect="1"/>
          </p:cNvPicPr>
          <p:nvPr/>
        </p:nvPicPr>
        <p:blipFill rotWithShape="1">
          <a:blip r:embed="rId4" cstate="print">
            <a:extLst>
              <a:ext uri="{28A0092B-C50C-407E-A947-70E740481C1C}">
                <a14:useLocalDpi xmlns:a14="http://schemas.microsoft.com/office/drawing/2010/main" val="0"/>
              </a:ext>
            </a:extLst>
          </a:blip>
          <a:srcRect b="50689"/>
          <a:stretch/>
        </p:blipFill>
        <p:spPr>
          <a:xfrm>
            <a:off x="6017033" y="3690889"/>
            <a:ext cx="1408376" cy="424407"/>
          </a:xfrm>
          <a:prstGeom prst="rect">
            <a:avLst/>
          </a:prstGeom>
        </p:spPr>
      </p:pic>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273" y="3664847"/>
            <a:ext cx="1195122" cy="991951"/>
          </a:xfrm>
          <a:prstGeom prst="rect">
            <a:avLst/>
          </a:prstGeom>
        </p:spPr>
      </p:pic>
      <p:pic>
        <p:nvPicPr>
          <p:cNvPr id="9" name="Afbeelding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0803" y="3719872"/>
            <a:ext cx="1598233" cy="715191"/>
          </a:xfrm>
          <a:prstGeom prst="rect">
            <a:avLst/>
          </a:prstGeom>
        </p:spPr>
      </p:pic>
      <p:pic>
        <p:nvPicPr>
          <p:cNvPr id="10" name="Afbeelding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9090" y="4656798"/>
            <a:ext cx="2193327" cy="893230"/>
          </a:xfrm>
          <a:prstGeom prst="rect">
            <a:avLst/>
          </a:prstGeom>
        </p:spPr>
      </p:pic>
      <p:pic>
        <p:nvPicPr>
          <p:cNvPr id="11" name="Afbeelding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4910" y="4610964"/>
            <a:ext cx="1140335" cy="670102"/>
          </a:xfrm>
          <a:prstGeom prst="rect">
            <a:avLst/>
          </a:prstGeom>
        </p:spPr>
      </p:pic>
      <p:pic>
        <p:nvPicPr>
          <p:cNvPr id="12" name="Afbeelding 11"/>
          <p:cNvPicPr>
            <a:picLocks noChangeAspect="1"/>
          </p:cNvPicPr>
          <p:nvPr/>
        </p:nvPicPr>
        <p:blipFill rotWithShape="1">
          <a:blip r:embed="rId9"/>
          <a:srcRect l="38533" t="38001" r="37816" b="37458"/>
          <a:stretch/>
        </p:blipFill>
        <p:spPr>
          <a:xfrm>
            <a:off x="7558100" y="3690889"/>
            <a:ext cx="1179581" cy="1215326"/>
          </a:xfrm>
          <a:prstGeom prst="rect">
            <a:avLst/>
          </a:prstGeom>
        </p:spPr>
      </p:pic>
      <p:pic>
        <p:nvPicPr>
          <p:cNvPr id="13" name="Afbeelding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9308" y="4508211"/>
            <a:ext cx="1172291" cy="1211606"/>
          </a:xfrm>
          <a:prstGeom prst="rect">
            <a:avLst/>
          </a:prstGeom>
        </p:spPr>
      </p:pic>
      <p:pic>
        <p:nvPicPr>
          <p:cNvPr id="14" name="Afbeelding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3914" y="4656798"/>
            <a:ext cx="1304610" cy="977236"/>
          </a:xfrm>
          <a:prstGeom prst="rect">
            <a:avLst/>
          </a:prstGeom>
        </p:spPr>
      </p:pic>
      <p:pic>
        <p:nvPicPr>
          <p:cNvPr id="15" name="Afbeelding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70589" y="4882701"/>
            <a:ext cx="3392020" cy="1502665"/>
          </a:xfrm>
          <a:prstGeom prst="rect">
            <a:avLst/>
          </a:prstGeom>
        </p:spPr>
      </p:pic>
      <p:pic>
        <p:nvPicPr>
          <p:cNvPr id="16" name="Afbeelding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51025" y="5701724"/>
            <a:ext cx="1863379" cy="853440"/>
          </a:xfrm>
          <a:prstGeom prst="rect">
            <a:avLst/>
          </a:prstGeom>
        </p:spPr>
      </p:pic>
      <p:pic>
        <p:nvPicPr>
          <p:cNvPr id="17" name="Afbeelding 16"/>
          <p:cNvPicPr>
            <a:picLocks noChangeAspect="1"/>
          </p:cNvPicPr>
          <p:nvPr/>
        </p:nvPicPr>
        <p:blipFill rotWithShape="1">
          <a:blip r:embed="rId14" cstate="print">
            <a:extLst>
              <a:ext uri="{28A0092B-C50C-407E-A947-70E740481C1C}">
                <a14:useLocalDpi xmlns:a14="http://schemas.microsoft.com/office/drawing/2010/main" val="0"/>
              </a:ext>
            </a:extLst>
          </a:blip>
          <a:srcRect b="26602"/>
          <a:stretch/>
        </p:blipFill>
        <p:spPr>
          <a:xfrm>
            <a:off x="5803595" y="5268089"/>
            <a:ext cx="1754505" cy="867269"/>
          </a:xfrm>
          <a:prstGeom prst="rect">
            <a:avLst/>
          </a:prstGeom>
        </p:spPr>
      </p:pic>
    </p:spTree>
    <p:extLst>
      <p:ext uri="{BB962C8B-B14F-4D97-AF65-F5344CB8AC3E}">
        <p14:creationId xmlns:p14="http://schemas.microsoft.com/office/powerpoint/2010/main" val="2981419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Gebiedsarrangement (a la </a:t>
            </a:r>
            <a:r>
              <a:rPr lang="nl-NL" dirty="0" err="1" smtClean="0"/>
              <a:t>Maximi</a:t>
            </a:r>
            <a:r>
              <a:rPr lang="nl-NL" dirty="0" smtClean="0"/>
              <a:t>) </a:t>
            </a:r>
            <a:endParaRPr lang="nl-NL" dirty="0"/>
          </a:p>
        </p:txBody>
      </p:sp>
      <p:sp>
        <p:nvSpPr>
          <p:cNvPr id="3" name="Tijdelijke aanduiding voor tekst 2"/>
          <p:cNvSpPr>
            <a:spLocks noGrp="1"/>
          </p:cNvSpPr>
          <p:nvPr>
            <p:ph type="body" idx="1"/>
          </p:nvPr>
        </p:nvSpPr>
        <p:spPr/>
        <p:txBody>
          <a:bodyPr/>
          <a:lstStyle/>
          <a:p>
            <a:r>
              <a:rPr lang="nl-NL" dirty="0" smtClean="0"/>
              <a:t>Challenge </a:t>
            </a:r>
            <a:r>
              <a:rPr lang="nl-NL" dirty="0"/>
              <a:t>4</a:t>
            </a:r>
          </a:p>
        </p:txBody>
      </p:sp>
    </p:spTree>
    <p:extLst>
      <p:ext uri="{BB962C8B-B14F-4D97-AF65-F5344CB8AC3E}">
        <p14:creationId xmlns:p14="http://schemas.microsoft.com/office/powerpoint/2010/main" val="171971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err="1" smtClean="0"/>
              <a:t>BodemHack</a:t>
            </a:r>
            <a:r>
              <a:rPr lang="nl-NL" dirty="0" smtClean="0"/>
              <a:t> Hengelo ‘t Klooster</a:t>
            </a:r>
            <a:endParaRPr lang="nl-NL" dirty="0"/>
          </a:p>
        </p:txBody>
      </p:sp>
      <p:pic>
        <p:nvPicPr>
          <p:cNvPr id="6" name="Tijdelijke aanduiding voor inhoud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895474" y="1390638"/>
            <a:ext cx="3006296" cy="4525963"/>
          </a:xfrm>
        </p:spPr>
      </p:pic>
      <p:sp>
        <p:nvSpPr>
          <p:cNvPr id="7" name="Tijdelijke aanduiding voor inhoud 6"/>
          <p:cNvSpPr>
            <a:spLocks noGrp="1"/>
          </p:cNvSpPr>
          <p:nvPr>
            <p:ph sz="half" idx="2"/>
          </p:nvPr>
        </p:nvSpPr>
        <p:spPr>
          <a:xfrm>
            <a:off x="533400" y="1390637"/>
            <a:ext cx="5362074" cy="4525963"/>
          </a:xfrm>
        </p:spPr>
        <p:txBody>
          <a:bodyPr/>
          <a:lstStyle/>
          <a:p>
            <a:r>
              <a:rPr lang="nl-NL" dirty="0" smtClean="0"/>
              <a:t>Klein beginnen, groots denken</a:t>
            </a:r>
          </a:p>
          <a:p>
            <a:r>
              <a:rPr lang="nl-NL" dirty="0" smtClean="0"/>
              <a:t>Veel data van dit gebied beschikbaar</a:t>
            </a:r>
          </a:p>
          <a:p>
            <a:r>
              <a:rPr lang="nl-NL" dirty="0" err="1" smtClean="0"/>
              <a:t>Crossover</a:t>
            </a:r>
            <a:r>
              <a:rPr lang="nl-NL" dirty="0" smtClean="0"/>
              <a:t> landbouw en grondwater</a:t>
            </a:r>
          </a:p>
          <a:p>
            <a:pPr marL="0" indent="0">
              <a:buNone/>
            </a:pPr>
            <a:endParaRPr lang="nl-NL" b="1" dirty="0" smtClean="0"/>
          </a:p>
          <a:p>
            <a:pPr marL="0" indent="0">
              <a:buNone/>
            </a:pPr>
            <a:r>
              <a:rPr lang="nl-NL" u="sng" dirty="0" smtClean="0"/>
              <a:t>Hoofdvraag</a:t>
            </a:r>
            <a:endParaRPr lang="nl-NL" u="sng" dirty="0"/>
          </a:p>
          <a:p>
            <a:pPr marL="0" indent="0">
              <a:buNone/>
            </a:pPr>
            <a:r>
              <a:rPr lang="nl-NL" dirty="0" smtClean="0"/>
              <a:t>Wat </a:t>
            </a:r>
            <a:r>
              <a:rPr lang="nl-NL" dirty="0"/>
              <a:t>zijn bepalende factoren voor de bodemkwaliteit ten behoeve van grondwaterkwaliteit en landbouwproductie?</a:t>
            </a:r>
          </a:p>
          <a:p>
            <a:endParaRPr lang="nl-NL" dirty="0" smtClean="0"/>
          </a:p>
          <a:p>
            <a:endParaRPr lang="nl-NL" dirty="0"/>
          </a:p>
        </p:txBody>
      </p:sp>
    </p:spTree>
    <p:extLst>
      <p:ext uri="{BB962C8B-B14F-4D97-AF65-F5344CB8AC3E}">
        <p14:creationId xmlns:p14="http://schemas.microsoft.com/office/powerpoint/2010/main" val="387975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Wat voor data?</a:t>
            </a:r>
            <a:endParaRPr lang="nl-NL" dirty="0"/>
          </a:p>
        </p:txBody>
      </p:sp>
      <p:sp>
        <p:nvSpPr>
          <p:cNvPr id="3" name="Tijdelijke aanduiding voor inhoud 2"/>
          <p:cNvSpPr>
            <a:spLocks noGrp="1"/>
          </p:cNvSpPr>
          <p:nvPr>
            <p:ph idx="1"/>
          </p:nvPr>
        </p:nvSpPr>
        <p:spPr/>
        <p:txBody>
          <a:bodyPr>
            <a:normAutofit/>
          </a:bodyPr>
          <a:lstStyle/>
          <a:p>
            <a:r>
              <a:rPr lang="nl-NL" dirty="0" err="1" smtClean="0"/>
              <a:t>AgroDataCube</a:t>
            </a:r>
            <a:r>
              <a:rPr lang="nl-NL" dirty="0" smtClean="0"/>
              <a:t> </a:t>
            </a:r>
          </a:p>
          <a:p>
            <a:r>
              <a:rPr lang="nl-NL" dirty="0" smtClean="0"/>
              <a:t>Online samenwerkingsomgeving in </a:t>
            </a:r>
            <a:r>
              <a:rPr lang="nl-NL" dirty="0" err="1" smtClean="0"/>
              <a:t>Github</a:t>
            </a:r>
            <a:endParaRPr lang="nl-NL" dirty="0" smtClean="0"/>
          </a:p>
          <a:p>
            <a:r>
              <a:rPr lang="nl-NL" dirty="0" smtClean="0"/>
              <a:t>Datasets van de partners wat betreft o.a. (grond)waterkwaliteit, bodemsamenstelling, bodemgebruik, gewassen, historie, (grond)</a:t>
            </a:r>
            <a:r>
              <a:rPr lang="nl-NL" dirty="0" err="1" smtClean="0"/>
              <a:t>waterontrekking</a:t>
            </a:r>
            <a:r>
              <a:rPr lang="nl-NL" dirty="0" smtClean="0"/>
              <a:t>, biodiversiteit en </a:t>
            </a:r>
            <a:r>
              <a:rPr lang="nl-NL" dirty="0" err="1" smtClean="0"/>
              <a:t>nutrientenbalans</a:t>
            </a:r>
            <a:r>
              <a:rPr lang="nl-NL" dirty="0" smtClean="0"/>
              <a:t>.</a:t>
            </a:r>
          </a:p>
          <a:p>
            <a:pPr marL="0" indent="0">
              <a:buNone/>
            </a:pPr>
            <a:endParaRPr lang="nl-NL" dirty="0">
              <a:solidFill>
                <a:srgbClr val="FF0000"/>
              </a:solidFill>
            </a:endParaRPr>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267" y="4312920"/>
            <a:ext cx="1722533" cy="1429702"/>
          </a:xfrm>
          <a:prstGeom prst="rect">
            <a:avLst/>
          </a:prstGeom>
        </p:spPr>
      </p:pic>
      <p:sp>
        <p:nvSpPr>
          <p:cNvPr id="6" name="Tekstvak 5"/>
          <p:cNvSpPr txBox="1"/>
          <p:nvPr/>
        </p:nvSpPr>
        <p:spPr>
          <a:xfrm>
            <a:off x="0" y="5951661"/>
            <a:ext cx="9144000" cy="923330"/>
          </a:xfrm>
          <a:prstGeom prst="rect">
            <a:avLst/>
          </a:prstGeom>
          <a:solidFill>
            <a:schemeClr val="bg1"/>
          </a:solidFill>
        </p:spPr>
        <p:txBody>
          <a:bodyPr wrap="square" rtlCol="0">
            <a:spAutoFit/>
          </a:bodyPr>
          <a:lstStyle/>
          <a:p>
            <a:endParaRPr lang="nl-NL" dirty="0" smtClean="0"/>
          </a:p>
          <a:p>
            <a:endParaRPr lang="nl-NL" dirty="0"/>
          </a:p>
          <a:p>
            <a:endParaRPr lang="nl-NL" dirty="0"/>
          </a:p>
        </p:txBody>
      </p:sp>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0693" y="4312920"/>
            <a:ext cx="1644428" cy="1239166"/>
          </a:xfrm>
          <a:prstGeom prst="rect">
            <a:avLst/>
          </a:prstGeom>
        </p:spPr>
      </p:pic>
    </p:spTree>
    <p:extLst>
      <p:ext uri="{BB962C8B-B14F-4D97-AF65-F5344CB8AC3E}">
        <p14:creationId xmlns:p14="http://schemas.microsoft.com/office/powerpoint/2010/main" val="254310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4 </a:t>
            </a:r>
            <a:r>
              <a:rPr lang="nl-NL" dirty="0" err="1" smtClean="0"/>
              <a:t>Challenges</a:t>
            </a:r>
            <a:endParaRPr lang="nl-NL" dirty="0"/>
          </a:p>
        </p:txBody>
      </p:sp>
      <p:sp>
        <p:nvSpPr>
          <p:cNvPr id="3" name="Tijdelijke aanduiding voor inhoud 2"/>
          <p:cNvSpPr>
            <a:spLocks noGrp="1"/>
          </p:cNvSpPr>
          <p:nvPr>
            <p:ph idx="1"/>
          </p:nvPr>
        </p:nvSpPr>
        <p:spPr/>
        <p:txBody>
          <a:bodyPr/>
          <a:lstStyle/>
          <a:p>
            <a:pPr marL="0" indent="0">
              <a:buNone/>
            </a:pPr>
            <a:r>
              <a:rPr lang="nl-NL" dirty="0" smtClean="0"/>
              <a:t>Challenge 1: Data </a:t>
            </a:r>
            <a:r>
              <a:rPr lang="nl-NL" dirty="0" err="1" smtClean="0"/>
              <a:t>Crunching</a:t>
            </a:r>
            <a:endParaRPr lang="nl-NL" dirty="0" smtClean="0"/>
          </a:p>
          <a:p>
            <a:pPr marL="0" indent="0">
              <a:buNone/>
            </a:pPr>
            <a:endParaRPr lang="nl-NL" dirty="0"/>
          </a:p>
          <a:p>
            <a:pPr marL="0" indent="0">
              <a:buNone/>
            </a:pPr>
            <a:r>
              <a:rPr lang="nl-NL" dirty="0" smtClean="0"/>
              <a:t>Challenge 2: Waterbeschikbaarheid</a:t>
            </a:r>
          </a:p>
          <a:p>
            <a:pPr marL="0" indent="0">
              <a:buNone/>
            </a:pPr>
            <a:endParaRPr lang="nl-NL" dirty="0"/>
          </a:p>
          <a:p>
            <a:pPr marL="0" indent="0">
              <a:buNone/>
            </a:pPr>
            <a:r>
              <a:rPr lang="nl-NL" dirty="0" smtClean="0"/>
              <a:t>Challenge 3: Perceelprestatie</a:t>
            </a:r>
          </a:p>
          <a:p>
            <a:pPr marL="0" indent="0">
              <a:buNone/>
            </a:pPr>
            <a:endParaRPr lang="nl-NL" dirty="0"/>
          </a:p>
          <a:p>
            <a:pPr marL="0" indent="0">
              <a:buNone/>
            </a:pPr>
            <a:r>
              <a:rPr lang="nl-NL" dirty="0" smtClean="0"/>
              <a:t>Challenge 4: Gebiedsarrangement (a la </a:t>
            </a:r>
            <a:r>
              <a:rPr lang="nl-NL" dirty="0" err="1" smtClean="0"/>
              <a:t>Maximi</a:t>
            </a:r>
            <a:r>
              <a:rPr lang="nl-NL" dirty="0" smtClean="0"/>
              <a:t>)</a:t>
            </a:r>
            <a:endParaRPr lang="nl-NL" dirty="0" smtClean="0"/>
          </a:p>
        </p:txBody>
      </p:sp>
    </p:spTree>
    <p:extLst>
      <p:ext uri="{BB962C8B-B14F-4D97-AF65-F5344CB8AC3E}">
        <p14:creationId xmlns:p14="http://schemas.microsoft.com/office/powerpoint/2010/main" val="183262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Data </a:t>
            </a:r>
            <a:r>
              <a:rPr lang="nl-NL" dirty="0" err="1" smtClean="0"/>
              <a:t>Crunching</a:t>
            </a:r>
            <a:endParaRPr lang="nl-NL" dirty="0"/>
          </a:p>
        </p:txBody>
      </p:sp>
      <p:sp>
        <p:nvSpPr>
          <p:cNvPr id="3" name="Tijdelijke aanduiding voor tekst 2"/>
          <p:cNvSpPr>
            <a:spLocks noGrp="1"/>
          </p:cNvSpPr>
          <p:nvPr>
            <p:ph type="body" idx="1"/>
          </p:nvPr>
        </p:nvSpPr>
        <p:spPr/>
        <p:txBody>
          <a:bodyPr/>
          <a:lstStyle/>
          <a:p>
            <a:r>
              <a:rPr lang="nl-NL" dirty="0" smtClean="0"/>
              <a:t>Challenge 1</a:t>
            </a:r>
            <a:endParaRPr lang="nl-NL" dirty="0"/>
          </a:p>
        </p:txBody>
      </p:sp>
    </p:spTree>
    <p:extLst>
      <p:ext uri="{BB962C8B-B14F-4D97-AF65-F5344CB8AC3E}">
        <p14:creationId xmlns:p14="http://schemas.microsoft.com/office/powerpoint/2010/main" val="1834943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Data </a:t>
            </a:r>
            <a:r>
              <a:rPr lang="nl-NL" dirty="0" err="1" smtClean="0"/>
              <a:t>Crunching</a:t>
            </a:r>
            <a:endParaRPr lang="nl-NL" dirty="0"/>
          </a:p>
        </p:txBody>
      </p:sp>
      <p:pic>
        <p:nvPicPr>
          <p:cNvPr id="3" name="Picture 4" descr="Afbeeldingsresultaat voor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042" y="1900229"/>
            <a:ext cx="4941916" cy="367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073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Data </a:t>
            </a:r>
            <a:r>
              <a:rPr lang="nl-NL" dirty="0" err="1" smtClean="0"/>
              <a:t>Crunching</a:t>
            </a:r>
            <a:endParaRPr lang="nl-NL" dirty="0"/>
          </a:p>
        </p:txBody>
      </p:sp>
      <p:sp>
        <p:nvSpPr>
          <p:cNvPr id="3" name="Tijdelijke aanduiding voor inhoud 2"/>
          <p:cNvSpPr>
            <a:spLocks noGrp="1"/>
          </p:cNvSpPr>
          <p:nvPr>
            <p:ph idx="1"/>
          </p:nvPr>
        </p:nvSpPr>
        <p:spPr/>
        <p:txBody>
          <a:bodyPr>
            <a:normAutofit/>
          </a:bodyPr>
          <a:lstStyle/>
          <a:p>
            <a:pPr marL="0" indent="0">
              <a:buNone/>
            </a:pPr>
            <a:r>
              <a:rPr lang="nl-NL" b="1" dirty="0" smtClean="0"/>
              <a:t>Voorbereiding:</a:t>
            </a:r>
          </a:p>
          <a:p>
            <a:pPr marL="0" indent="0">
              <a:buNone/>
            </a:pPr>
            <a:endParaRPr lang="nl-NL" b="1" dirty="0" smtClean="0"/>
          </a:p>
          <a:p>
            <a:pPr>
              <a:buFont typeface="+mj-lt"/>
              <a:buAutoNum type="arabicPeriod"/>
            </a:pPr>
            <a:r>
              <a:rPr lang="nl-NL" dirty="0" smtClean="0"/>
              <a:t>Welke variabele(n) is/zijn interessant om te voorspellen?</a:t>
            </a:r>
          </a:p>
          <a:p>
            <a:pPr>
              <a:buFont typeface="+mj-lt"/>
              <a:buAutoNum type="arabicPeriod"/>
            </a:pPr>
            <a:r>
              <a:rPr lang="nl-NL" dirty="0" smtClean="0"/>
              <a:t>Welke variabelen zouden van invloed </a:t>
            </a:r>
            <a:r>
              <a:rPr lang="nl-NL" u="sng" dirty="0" smtClean="0"/>
              <a:t>kunnen</a:t>
            </a:r>
            <a:r>
              <a:rPr lang="nl-NL" dirty="0" smtClean="0"/>
              <a:t> zijn?</a:t>
            </a:r>
          </a:p>
          <a:p>
            <a:pPr>
              <a:buFont typeface="+mj-lt"/>
              <a:buAutoNum type="arabicPeriod"/>
            </a:pPr>
            <a:r>
              <a:rPr lang="nl-NL" dirty="0" smtClean="0"/>
              <a:t>Hoe combineren we de variabelen a.d.h.v. coördinaten?</a:t>
            </a:r>
          </a:p>
        </p:txBody>
      </p:sp>
    </p:spTree>
    <p:extLst>
      <p:ext uri="{BB962C8B-B14F-4D97-AF65-F5344CB8AC3E}">
        <p14:creationId xmlns:p14="http://schemas.microsoft.com/office/powerpoint/2010/main" val="23528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Data </a:t>
            </a:r>
            <a:r>
              <a:rPr lang="nl-NL" dirty="0" err="1" smtClean="0"/>
              <a:t>Crunching</a:t>
            </a:r>
            <a:endParaRPr lang="nl-NL" dirty="0"/>
          </a:p>
        </p:txBody>
      </p:sp>
      <p:sp>
        <p:nvSpPr>
          <p:cNvPr id="3" name="Tijdelijke aanduiding voor inhoud 2"/>
          <p:cNvSpPr>
            <a:spLocks noGrp="1"/>
          </p:cNvSpPr>
          <p:nvPr>
            <p:ph idx="1"/>
          </p:nvPr>
        </p:nvSpPr>
        <p:spPr/>
        <p:txBody>
          <a:bodyPr>
            <a:normAutofit fontScale="92500" lnSpcReduction="20000"/>
          </a:bodyPr>
          <a:lstStyle/>
          <a:p>
            <a:pPr marL="0" indent="0">
              <a:buNone/>
            </a:pPr>
            <a:r>
              <a:rPr lang="nl-NL" b="1" dirty="0" smtClean="0"/>
              <a:t>Stappen:</a:t>
            </a:r>
          </a:p>
          <a:p>
            <a:pPr marL="0" indent="0">
              <a:buNone/>
            </a:pPr>
            <a:endParaRPr lang="nl-NL" b="1" dirty="0" smtClean="0"/>
          </a:p>
          <a:p>
            <a:pPr>
              <a:buFont typeface="+mj-lt"/>
              <a:buAutoNum type="arabicPeriod"/>
            </a:pPr>
            <a:r>
              <a:rPr lang="nl-NL" dirty="0" smtClean="0"/>
              <a:t>Voorbereiding / nadenken</a:t>
            </a:r>
          </a:p>
          <a:p>
            <a:pPr>
              <a:buFont typeface="+mj-lt"/>
              <a:buAutoNum type="arabicPeriod"/>
            </a:pPr>
            <a:r>
              <a:rPr lang="nl-NL" dirty="0" smtClean="0"/>
              <a:t>Data exploratie</a:t>
            </a:r>
          </a:p>
          <a:p>
            <a:pPr>
              <a:buFont typeface="+mj-lt"/>
              <a:buAutoNum type="arabicPeriod"/>
            </a:pPr>
            <a:r>
              <a:rPr lang="nl-NL" dirty="0" smtClean="0"/>
              <a:t>Data combineren</a:t>
            </a:r>
          </a:p>
          <a:p>
            <a:pPr>
              <a:buFont typeface="+mj-lt"/>
              <a:buAutoNum type="arabicPeriod"/>
            </a:pPr>
            <a:r>
              <a:rPr lang="nl-NL" dirty="0" smtClean="0"/>
              <a:t>Machine Learning</a:t>
            </a:r>
          </a:p>
          <a:p>
            <a:pPr>
              <a:buFont typeface="+mj-lt"/>
              <a:buAutoNum type="arabicPeriod"/>
            </a:pPr>
            <a:r>
              <a:rPr lang="nl-NL" dirty="0" err="1" smtClean="0"/>
              <a:t>Crunch</a:t>
            </a:r>
            <a:r>
              <a:rPr lang="nl-NL" dirty="0" smtClean="0"/>
              <a:t> </a:t>
            </a:r>
            <a:r>
              <a:rPr lang="nl-NL" dirty="0" err="1" smtClean="0"/>
              <a:t>crunch</a:t>
            </a:r>
            <a:r>
              <a:rPr lang="nl-NL" dirty="0" smtClean="0"/>
              <a:t> </a:t>
            </a:r>
            <a:r>
              <a:rPr lang="nl-NL" dirty="0" err="1" smtClean="0"/>
              <a:t>crunch</a:t>
            </a:r>
            <a:endParaRPr lang="nl-NL" dirty="0" smtClean="0"/>
          </a:p>
          <a:p>
            <a:pPr>
              <a:buFont typeface="+mj-lt"/>
              <a:buAutoNum type="arabicPeriod"/>
            </a:pPr>
            <a:r>
              <a:rPr lang="nl-NL" dirty="0" smtClean="0"/>
              <a:t>???</a:t>
            </a:r>
          </a:p>
          <a:p>
            <a:pPr>
              <a:buFont typeface="+mj-lt"/>
              <a:buAutoNum type="arabicPeriod"/>
            </a:pPr>
            <a:r>
              <a:rPr lang="nl-NL" dirty="0" smtClean="0"/>
              <a:t>Profit</a:t>
            </a:r>
          </a:p>
          <a:p>
            <a:pPr>
              <a:buFont typeface="+mj-lt"/>
              <a:buAutoNum type="arabicPeriod"/>
            </a:pPr>
            <a:endParaRPr lang="nl-NL" dirty="0" smtClean="0"/>
          </a:p>
          <a:p>
            <a:pPr marL="0" indent="0">
              <a:buNone/>
            </a:pPr>
            <a:r>
              <a:rPr lang="nl-NL" b="1" dirty="0" smtClean="0"/>
              <a:t>Resultaat: welke zaken dragen bij aan een ‘goede’ grond</a:t>
            </a:r>
            <a:r>
              <a:rPr lang="nl-NL" b="1" dirty="0"/>
              <a:t>?</a:t>
            </a:r>
            <a:endParaRPr lang="nl-NL" b="1" dirty="0" smtClean="0"/>
          </a:p>
          <a:p>
            <a:pPr marL="0" indent="0">
              <a:buNone/>
            </a:pPr>
            <a:r>
              <a:rPr lang="nl-NL" b="1" dirty="0" smtClean="0"/>
              <a:t>Ander resultaat: kunnen we de data een beetje lekker combineren?</a:t>
            </a:r>
          </a:p>
          <a:p>
            <a:pPr>
              <a:buFont typeface="+mj-lt"/>
              <a:buAutoNum type="arabicPeriod"/>
            </a:pPr>
            <a:endParaRPr lang="nl-NL" dirty="0"/>
          </a:p>
        </p:txBody>
      </p:sp>
    </p:spTree>
    <p:extLst>
      <p:ext uri="{BB962C8B-B14F-4D97-AF65-F5344CB8AC3E}">
        <p14:creationId xmlns:p14="http://schemas.microsoft.com/office/powerpoint/2010/main" val="167239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itens_standaard_Int">
  <a:themeElements>
    <a:clrScheme name="Aangepast 1">
      <a:dk1>
        <a:srgbClr val="004661"/>
      </a:dk1>
      <a:lt1>
        <a:sysClr val="window" lastClr="FFFFFF"/>
      </a:lt1>
      <a:dk2>
        <a:srgbClr val="1F497D"/>
      </a:dk2>
      <a:lt2>
        <a:srgbClr val="EEECE1"/>
      </a:lt2>
      <a:accent1>
        <a:srgbClr val="2C3C8B"/>
      </a:accent1>
      <a:accent2>
        <a:srgbClr val="4AAFE1"/>
      </a:accent2>
      <a:accent3>
        <a:srgbClr val="D37019"/>
      </a:accent3>
      <a:accent4>
        <a:srgbClr val="B7007B"/>
      </a:accent4>
      <a:accent5>
        <a:srgbClr val="EDE412"/>
      </a:accent5>
      <a:accent6>
        <a:srgbClr val="51A043"/>
      </a:accent6>
      <a:hlink>
        <a:srgbClr val="004661"/>
      </a:hlink>
      <a:folHlink>
        <a:srgbClr val="59277F"/>
      </a:folHlink>
    </a:clrScheme>
    <a:fontScheme name="KvK">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abloon PPT 4-3 Ned sept2017.potx" id="{9C8C143D-45C9-4911-8FB4-6139B9DCCB5E}" vid="{CF9241FC-18F7-492F-B3D6-EC68AE27917E}"/>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Vitens_standaard_Int</Template>
  <TotalTime>360</TotalTime>
  <Words>883</Words>
  <Application>Microsoft Office PowerPoint</Application>
  <PresentationFormat>Diavoorstelling (4:3)</PresentationFormat>
  <Paragraphs>133</Paragraphs>
  <Slides>22</Slides>
  <Notes>4</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22</vt:i4>
      </vt:variant>
    </vt:vector>
  </HeadingPairs>
  <TitlesOfParts>
    <vt:vector size="26" baseType="lpstr">
      <vt:lpstr>Arial</vt:lpstr>
      <vt:lpstr>Calibri</vt:lpstr>
      <vt:lpstr>Verdana</vt:lpstr>
      <vt:lpstr>Vitens_standaard_Int</vt:lpstr>
      <vt:lpstr>BodemHack Achterhoek</vt:lpstr>
      <vt:lpstr>De aanleiding</vt:lpstr>
      <vt:lpstr>BodemHack Hengelo ‘t Klooster</vt:lpstr>
      <vt:lpstr>Wat voor data?</vt:lpstr>
      <vt:lpstr>4 Challenges</vt:lpstr>
      <vt:lpstr>Data Crunching</vt:lpstr>
      <vt:lpstr>Data Crunching</vt:lpstr>
      <vt:lpstr>Data Crunching</vt:lpstr>
      <vt:lpstr>Data Crunching</vt:lpstr>
      <vt:lpstr>Data Crunching</vt:lpstr>
      <vt:lpstr>PowerPoint-presentatie</vt:lpstr>
      <vt:lpstr>waterbeschikbaarheid</vt:lpstr>
      <vt:lpstr>Waterbeschikbaarheid</vt:lpstr>
      <vt:lpstr>Geo-first</vt:lpstr>
      <vt:lpstr>Wie hebben we nodig?</vt:lpstr>
      <vt:lpstr>Data Waterbeschikbaarheid</vt:lpstr>
      <vt:lpstr>Perceelsprestatie</vt:lpstr>
      <vt:lpstr>Het geheel aan prestaties per perceel</vt:lpstr>
      <vt:lpstr>Relevantie PerceelsPrestatie</vt:lpstr>
      <vt:lpstr>Skills PerceelsPrestatie</vt:lpstr>
      <vt:lpstr>Data PerceelsPrestatie</vt:lpstr>
      <vt:lpstr>Gebiedsarrangement (a la Maximi) </vt:lpstr>
    </vt:vector>
  </TitlesOfParts>
  <Company>Vitens N.V.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integratie project Hengelo ‘t Klooster</dc:title>
  <dc:creator>Welkers, Jip</dc:creator>
  <cp:lastModifiedBy>Welkers, Jip</cp:lastModifiedBy>
  <cp:revision>29</cp:revision>
  <dcterms:created xsi:type="dcterms:W3CDTF">2018-03-01T13:32:33Z</dcterms:created>
  <dcterms:modified xsi:type="dcterms:W3CDTF">2018-06-04T09:38:58Z</dcterms:modified>
</cp:coreProperties>
</file>